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6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41" r:id="rId17"/>
    <p:sldId id="340" r:id="rId18"/>
    <p:sldId id="269" r:id="rId19"/>
    <p:sldId id="270" r:id="rId20"/>
    <p:sldId id="271" r:id="rId21"/>
    <p:sldId id="327" r:id="rId22"/>
    <p:sldId id="276" r:id="rId23"/>
    <p:sldId id="277" r:id="rId24"/>
    <p:sldId id="278" r:id="rId25"/>
    <p:sldId id="279" r:id="rId26"/>
    <p:sldId id="281" r:id="rId27"/>
    <p:sldId id="329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7" r:id="rId52"/>
    <p:sldId id="308" r:id="rId53"/>
    <p:sldId id="309" r:id="rId54"/>
    <p:sldId id="321" r:id="rId55"/>
    <p:sldId id="322" r:id="rId56"/>
    <p:sldId id="323" r:id="rId57"/>
    <p:sldId id="311" r:id="rId58"/>
    <p:sldId id="324" r:id="rId59"/>
    <p:sldId id="325" r:id="rId60"/>
    <p:sldId id="554" r:id="rId61"/>
    <p:sldId id="328" r:id="rId62"/>
    <p:sldId id="318" r:id="rId6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6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not all remaining habitat can be preserved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achieve conservation objectives for minimal cost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modern systematic conservation planning primarily focusses on representing species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 however, this ignores intra-specific biodiversity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6382A1E-FA61-412B-818B-4BE5D979B9C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D1666-8CA5-49D1-A8F6-7CDDBF498F8E}" type="slidenum">
              <a:rPr kumimoji="0" lang="en-US" sz="1400" b="0" i="0" u="none" strike="noStrike" kern="120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87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C210F-BE63-4A38-9E6C-4D5D3621AC2E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FC2D377-73EE-4F73-BA23-A3DFAE18E76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92F41DF-9F4C-4928-9DF4-497A06D5DBE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66F7CEC-3DAE-4CF9-A814-5E939607FD1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995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081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479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607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88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22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600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86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1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B30578D-5DCE-47B2-BBF4-F3AFB3FBBC61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8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6" name="CustomShape 51"/>
          <p:cNvSpPr/>
          <p:nvPr/>
        </p:nvSpPr>
        <p:spPr>
          <a:xfrm>
            <a:off x="727740" y="7992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2"/>
          <p:cNvSpPr/>
          <p:nvPr/>
        </p:nvSpPr>
        <p:spPr>
          <a:xfrm>
            <a:off x="243540" y="17978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53"/>
          <p:cNvSpPr/>
          <p:nvPr/>
        </p:nvSpPr>
        <p:spPr>
          <a:xfrm>
            <a:off x="189180" y="34556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54"/>
          <p:cNvSpPr/>
          <p:nvPr/>
        </p:nvSpPr>
        <p:spPr>
          <a:xfrm>
            <a:off x="6844680" y="6534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5"/>
          <p:cNvSpPr/>
          <p:nvPr/>
        </p:nvSpPr>
        <p:spPr>
          <a:xfrm>
            <a:off x="8490060" y="154296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56"/>
          <p:cNvSpPr/>
          <p:nvPr/>
        </p:nvSpPr>
        <p:spPr>
          <a:xfrm>
            <a:off x="8573400" y="32414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304A-5A99-A502-61FC-E909D8D7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742"/>
            <a:ext cx="8647814" cy="857250"/>
          </a:xfrm>
        </p:spPr>
        <p:txBody>
          <a:bodyPr>
            <a:noAutofit/>
          </a:bodyPr>
          <a:lstStyle/>
          <a:p>
            <a:r>
              <a:rPr lang="en-AU" sz="3000" dirty="0" err="1"/>
              <a:t>prioritizr</a:t>
            </a:r>
            <a:r>
              <a:rPr lang="en-AU" sz="3000" dirty="0"/>
              <a:t>: Systematic conservation prioritization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7B4C-E0BA-0F0D-488E-0B5ADE13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74066"/>
          </a:xfrm>
        </p:spPr>
        <p:txBody>
          <a:bodyPr>
            <a:normAutofit fontScale="92500" lnSpcReduction="20000"/>
          </a:bodyPr>
          <a:lstStyle/>
          <a:p>
            <a:r>
              <a:rPr lang="en-AU" sz="2800" dirty="0"/>
              <a:t>it’s an R package (yes, this is good)</a:t>
            </a:r>
          </a:p>
          <a:p>
            <a:endParaRPr lang="en-AU" sz="2800" dirty="0"/>
          </a:p>
          <a:p>
            <a:r>
              <a:rPr lang="en-AU" sz="2800" dirty="0"/>
              <a:t>flexible interface to customize problems</a:t>
            </a:r>
          </a:p>
          <a:p>
            <a:endParaRPr lang="en-AU" sz="2800" dirty="0"/>
          </a:p>
          <a:p>
            <a:r>
              <a:rPr lang="en-AU" sz="2800" dirty="0"/>
              <a:t>compatible with tabular and GIS data formats</a:t>
            </a:r>
          </a:p>
          <a:p>
            <a:endParaRPr lang="en-AU" sz="2800" dirty="0"/>
          </a:p>
          <a:p>
            <a:r>
              <a:rPr lang="en-AU" sz="2800" dirty="0"/>
              <a:t>supports planning for multiple zones/actions</a:t>
            </a:r>
          </a:p>
          <a:p>
            <a:endParaRPr lang="en-AU" sz="2800" dirty="0"/>
          </a:p>
          <a:p>
            <a:r>
              <a:rPr lang="en-AU" sz="2800" dirty="0"/>
              <a:t>powered by exact algorithm solvers</a:t>
            </a:r>
          </a:p>
          <a:p>
            <a:endParaRPr lang="en-AU" sz="2800" dirty="0"/>
          </a:p>
          <a:p>
            <a:endParaRPr lang="en-AU" sz="2800" dirty="0"/>
          </a:p>
        </p:txBody>
      </p:sp>
      <p:pic>
        <p:nvPicPr>
          <p:cNvPr id="4" name="Picture 2" descr="logo.png">
            <a:extLst>
              <a:ext uri="{FF2B5EF4-FFF2-40B4-BE49-F238E27FC236}">
                <a16:creationId xmlns:a16="http://schemas.microsoft.com/office/drawing/2014/main" id="{F4934FB8-3ACF-E917-2A94-9967D89C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15" y="963992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5053-6619-072A-39D9-8D47A8D9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7948"/>
            <a:ext cx="8229600" cy="768755"/>
          </a:xfrm>
        </p:spPr>
        <p:txBody>
          <a:bodyPr>
            <a:normAutofit/>
          </a:bodyPr>
          <a:lstStyle/>
          <a:p>
            <a:r>
              <a:rPr lang="en-AU" dirty="0"/>
              <a:t>Solve problems pretty quickly!</a:t>
            </a:r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002436D-704C-9D91-740B-FDBF5A7F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18" y="750807"/>
            <a:ext cx="6766560" cy="40584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46680-B2D1-459C-4D52-76590BBC438B}"/>
              </a:ext>
            </a:extLst>
          </p:cNvPr>
          <p:cNvSpPr txBox="1"/>
          <p:nvPr/>
        </p:nvSpPr>
        <p:spPr>
          <a:xfrm>
            <a:off x="179125" y="4866501"/>
            <a:ext cx="6052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Notes: 396 features, no planning units locked in or out, prioritizations ≤ 10% from optimality</a:t>
            </a:r>
          </a:p>
        </p:txBody>
      </p:sp>
      <p:sp>
        <p:nvSpPr>
          <p:cNvPr id="3" name="CustomShape 22">
            <a:extLst>
              <a:ext uri="{FF2B5EF4-FFF2-40B4-BE49-F238E27FC236}">
                <a16:creationId xmlns:a16="http://schemas.microsoft.com/office/drawing/2014/main" id="{E9CAB305-08FC-89F5-42E1-791D1CFACB0E}"/>
              </a:ext>
            </a:extLst>
          </p:cNvPr>
          <p:cNvSpPr/>
          <p:nvPr/>
        </p:nvSpPr>
        <p:spPr>
          <a:xfrm>
            <a:off x="6821821" y="4809217"/>
            <a:ext cx="233837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???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+mn-ea"/>
                <a:cs typeface="+mn-cs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12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/>
          <p:cNvPicPr/>
          <p:nvPr/>
        </p:nvPicPr>
        <p:blipFill>
          <a:blip r:embed="rId2"/>
          <a:srcRect b="49624"/>
          <a:stretch/>
        </p:blipFill>
        <p:spPr>
          <a:xfrm>
            <a:off x="226800" y="998640"/>
            <a:ext cx="8733960" cy="3695760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>
            <a:off x="2089080" y="75240"/>
            <a:ext cx="4681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Better solutions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049855" y="2788004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3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994760" y="75240"/>
            <a:ext cx="487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Faster too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kumimoji="0" lang="en-US" sz="1800" b="0" i="1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2"/>
          <p:cNvPicPr/>
          <p:nvPr/>
        </p:nvPicPr>
        <p:blipFill>
          <a:blip r:embed="rId2"/>
          <a:srcRect t="50148"/>
          <a:stretch/>
        </p:blipFill>
        <p:spPr>
          <a:xfrm>
            <a:off x="88560" y="998640"/>
            <a:ext cx="8939160" cy="3742560"/>
          </a:xfrm>
          <a:prstGeom prst="rect">
            <a:avLst/>
          </a:prstGeom>
          <a:ln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123120" y="2307240"/>
            <a:ext cx="162360" cy="7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4"/>
          <p:cNvSpPr/>
          <p:nvPr/>
        </p:nvSpPr>
        <p:spPr>
          <a:xfrm rot="16200000">
            <a:off x="-602640" y="2766600"/>
            <a:ext cx="1628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Time difference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6"/>
          <p:cNvSpPr/>
          <p:nvPr/>
        </p:nvSpPr>
        <p:spPr>
          <a:xfrm>
            <a:off x="967320" y="2383920"/>
            <a:ext cx="117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52x slower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7"/>
          <p:cNvSpPr/>
          <p:nvPr/>
        </p:nvSpPr>
        <p:spPr>
          <a:xfrm flipH="1">
            <a:off x="1134720" y="2753280"/>
            <a:ext cx="420840" cy="39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8"/>
          <p:cNvSpPr/>
          <p:nvPr/>
        </p:nvSpPr>
        <p:spPr>
          <a:xfrm>
            <a:off x="7456680" y="2050200"/>
            <a:ext cx="1293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183x slower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 flipV="1">
            <a:off x="8103600" y="1546560"/>
            <a:ext cx="47052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about other conservation problems?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49"/>
          <p:cNvSpPr/>
          <p:nvPr/>
        </p:nvSpPr>
        <p:spPr>
          <a:xfrm>
            <a:off x="7255800" y="4467000"/>
            <a:ext cx="1203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Budget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50"/>
          <p:cNvSpPr/>
          <p:nvPr/>
        </p:nvSpPr>
        <p:spPr>
          <a:xfrm>
            <a:off x="8376840" y="446700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>
            <a:extLst>
              <a:ext uri="{FF2B5EF4-FFF2-40B4-BE49-F238E27FC236}">
                <a16:creationId xmlns:a16="http://schemas.microsoft.com/office/drawing/2014/main" id="{EF16D821-FFF3-4CC9-8BD6-9DAF012F4FBF}"/>
              </a:ext>
            </a:extLst>
          </p:cNvPr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5">
            <a:extLst>
              <a:ext uri="{FF2B5EF4-FFF2-40B4-BE49-F238E27FC236}">
                <a16:creationId xmlns:a16="http://schemas.microsoft.com/office/drawing/2014/main" id="{3E90EB07-5AC8-4EFD-9A3B-43F26F46BD86}"/>
              </a:ext>
            </a:extLst>
          </p:cNvPr>
          <p:cNvSpPr/>
          <p:nvPr/>
        </p:nvSpPr>
        <p:spPr>
          <a:xfrm>
            <a:off x="5101560" y="1247760"/>
            <a:ext cx="2052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Persistence (%)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6">
            <a:extLst>
              <a:ext uri="{FF2B5EF4-FFF2-40B4-BE49-F238E27FC236}">
                <a16:creationId xmlns:a16="http://schemas.microsoft.com/office/drawing/2014/main" id="{52FC2CBC-AE96-4C50-838F-770A4C47EE8F}"/>
              </a:ext>
            </a:extLst>
          </p:cNvPr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BC1886A0-FFA7-47E1-8FFF-FCE1A0694B05}"/>
              </a:ext>
            </a:extLst>
          </p:cNvPr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" name="Picture 10">
            <a:extLst>
              <a:ext uri="{FF2B5EF4-FFF2-40B4-BE49-F238E27FC236}">
                <a16:creationId xmlns:a16="http://schemas.microsoft.com/office/drawing/2014/main" id="{6CC359C7-3B33-4FAD-8BEE-D5E00BB6F132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4" name="CustomShape 8">
            <a:extLst>
              <a:ext uri="{FF2B5EF4-FFF2-40B4-BE49-F238E27FC236}">
                <a16:creationId xmlns:a16="http://schemas.microsoft.com/office/drawing/2014/main" id="{267DA538-513F-4F2C-8010-587A7955D3F0}"/>
              </a:ext>
            </a:extLst>
          </p:cNvPr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9">
            <a:extLst>
              <a:ext uri="{FF2B5EF4-FFF2-40B4-BE49-F238E27FC236}">
                <a16:creationId xmlns:a16="http://schemas.microsoft.com/office/drawing/2014/main" id="{CFD9928F-482A-4EDC-8DC7-4F3E4FE962AF}"/>
              </a:ext>
            </a:extLst>
          </p:cNvPr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id="{A9A6BDAF-6EB9-4B49-935A-B2D6D6CF4E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7" name="CustomShape 10">
            <a:extLst>
              <a:ext uri="{FF2B5EF4-FFF2-40B4-BE49-F238E27FC236}">
                <a16:creationId xmlns:a16="http://schemas.microsoft.com/office/drawing/2014/main" id="{03F5C45B-7C4A-461E-B726-046D309BF3F4}"/>
              </a:ext>
            </a:extLst>
          </p:cNvPr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C3BB54C-4387-481E-8269-F5E713BFFED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9" name="CustomShape 11">
            <a:extLst>
              <a:ext uri="{FF2B5EF4-FFF2-40B4-BE49-F238E27FC236}">
                <a16:creationId xmlns:a16="http://schemas.microsoft.com/office/drawing/2014/main" id="{C61D3090-B3F9-4DE6-B0FE-AE46B6CC4464}"/>
              </a:ext>
            </a:extLst>
          </p:cNvPr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>
            <a:extLst>
              <a:ext uri="{FF2B5EF4-FFF2-40B4-BE49-F238E27FC236}">
                <a16:creationId xmlns:a16="http://schemas.microsoft.com/office/drawing/2014/main" id="{77C23C9C-601C-4154-96AB-38BD12CBE7CA}"/>
              </a:ext>
            </a:extLst>
          </p:cNvPr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" name="Picture 58">
            <a:extLst>
              <a:ext uri="{FF2B5EF4-FFF2-40B4-BE49-F238E27FC236}">
                <a16:creationId xmlns:a16="http://schemas.microsoft.com/office/drawing/2014/main" id="{F76FA106-6BD0-453C-AAED-96FD4951498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2" name="CustomShape 13">
            <a:extLst>
              <a:ext uri="{FF2B5EF4-FFF2-40B4-BE49-F238E27FC236}">
                <a16:creationId xmlns:a16="http://schemas.microsoft.com/office/drawing/2014/main" id="{76E35EE6-0396-43E1-B2A9-9C55787AC767}"/>
              </a:ext>
            </a:extLst>
          </p:cNvPr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14">
            <a:extLst>
              <a:ext uri="{FF2B5EF4-FFF2-40B4-BE49-F238E27FC236}">
                <a16:creationId xmlns:a16="http://schemas.microsoft.com/office/drawing/2014/main" id="{0F41A1B4-146F-4F6C-B42C-9CDB82EA59D0}"/>
              </a:ext>
            </a:extLst>
          </p:cNvPr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Picture 61">
            <a:extLst>
              <a:ext uri="{FF2B5EF4-FFF2-40B4-BE49-F238E27FC236}">
                <a16:creationId xmlns:a16="http://schemas.microsoft.com/office/drawing/2014/main" id="{646FFD52-9A13-4ED2-90A4-8A58A40548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3304A16D-2FC8-4F53-90F2-C833B5EAC76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6" name="CustomShape 15">
            <a:extLst>
              <a:ext uri="{FF2B5EF4-FFF2-40B4-BE49-F238E27FC236}">
                <a16:creationId xmlns:a16="http://schemas.microsoft.com/office/drawing/2014/main" id="{4A669900-D7BD-4AF6-9C2D-D5B1D8AC5621}"/>
              </a:ext>
            </a:extLst>
          </p:cNvPr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6">
            <a:extLst>
              <a:ext uri="{FF2B5EF4-FFF2-40B4-BE49-F238E27FC236}">
                <a16:creationId xmlns:a16="http://schemas.microsoft.com/office/drawing/2014/main" id="{F07ACF23-0976-480B-ADF5-347C07AAE40C}"/>
              </a:ext>
            </a:extLst>
          </p:cNvPr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7">
            <a:extLst>
              <a:ext uri="{FF2B5EF4-FFF2-40B4-BE49-F238E27FC236}">
                <a16:creationId xmlns:a16="http://schemas.microsoft.com/office/drawing/2014/main" id="{F713D792-C190-480C-A3A0-97F7D6F30795}"/>
              </a:ext>
            </a:extLst>
          </p:cNvPr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8">
            <a:extLst>
              <a:ext uri="{FF2B5EF4-FFF2-40B4-BE49-F238E27FC236}">
                <a16:creationId xmlns:a16="http://schemas.microsoft.com/office/drawing/2014/main" id="{DB1EDE85-B2C3-4FEC-9A09-467A85E2ADC5}"/>
              </a:ext>
            </a:extLst>
          </p:cNvPr>
          <p:cNvSpPr/>
          <p:nvPr/>
        </p:nvSpPr>
        <p:spPr>
          <a:xfrm>
            <a:off x="5213160" y="171612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1">
            <a:extLst>
              <a:ext uri="{FF2B5EF4-FFF2-40B4-BE49-F238E27FC236}">
                <a16:creationId xmlns:a16="http://schemas.microsoft.com/office/drawing/2014/main" id="{D15CB623-7F9A-4256-AD29-C7D28A2BE51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213160" y="178596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1" name="CustomShape 19">
            <a:extLst>
              <a:ext uri="{FF2B5EF4-FFF2-40B4-BE49-F238E27FC236}">
                <a16:creationId xmlns:a16="http://schemas.microsoft.com/office/drawing/2014/main" id="{FFFFBBEE-D2B4-4D09-BAF1-99F5FDCF0406}"/>
              </a:ext>
            </a:extLst>
          </p:cNvPr>
          <p:cNvSpPr/>
          <p:nvPr/>
        </p:nvSpPr>
        <p:spPr>
          <a:xfrm>
            <a:off x="5140440" y="24771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0">
            <a:extLst>
              <a:ext uri="{FF2B5EF4-FFF2-40B4-BE49-F238E27FC236}">
                <a16:creationId xmlns:a16="http://schemas.microsoft.com/office/drawing/2014/main" id="{8D23BF32-358E-413A-B7AE-7C85537B20E7}"/>
              </a:ext>
            </a:extLst>
          </p:cNvPr>
          <p:cNvSpPr/>
          <p:nvPr/>
        </p:nvSpPr>
        <p:spPr>
          <a:xfrm>
            <a:off x="5776560" y="171288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Picture 17">
            <a:extLst>
              <a:ext uri="{FF2B5EF4-FFF2-40B4-BE49-F238E27FC236}">
                <a16:creationId xmlns:a16="http://schemas.microsoft.com/office/drawing/2014/main" id="{7A7E400B-C841-45F8-8F13-DDF563BF40C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820120" y="1712880"/>
            <a:ext cx="543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4" name="CustomShape 21">
            <a:extLst>
              <a:ext uri="{FF2B5EF4-FFF2-40B4-BE49-F238E27FC236}">
                <a16:creationId xmlns:a16="http://schemas.microsoft.com/office/drawing/2014/main" id="{259BEDC6-FBD1-4A3B-97BA-D454E561C4EB}"/>
              </a:ext>
            </a:extLst>
          </p:cNvPr>
          <p:cNvSpPr/>
          <p:nvPr/>
        </p:nvSpPr>
        <p:spPr>
          <a:xfrm>
            <a:off x="5802840" y="31413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2">
            <a:extLst>
              <a:ext uri="{FF2B5EF4-FFF2-40B4-BE49-F238E27FC236}">
                <a16:creationId xmlns:a16="http://schemas.microsoft.com/office/drawing/2014/main" id="{AB0C4E9B-592B-4871-A216-8AB262E073D8}"/>
              </a:ext>
            </a:extLst>
          </p:cNvPr>
          <p:cNvSpPr/>
          <p:nvPr/>
        </p:nvSpPr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9">
            <a:extLst>
              <a:ext uri="{FF2B5EF4-FFF2-40B4-BE49-F238E27FC236}">
                <a16:creationId xmlns:a16="http://schemas.microsoft.com/office/drawing/2014/main" id="{BF4E0598-65B3-4328-8DFF-C6ED8783D6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7" name="CustomShape 23">
            <a:extLst>
              <a:ext uri="{FF2B5EF4-FFF2-40B4-BE49-F238E27FC236}">
                <a16:creationId xmlns:a16="http://schemas.microsoft.com/office/drawing/2014/main" id="{466C454E-9396-440E-9DD1-EEE7A0822DA6}"/>
              </a:ext>
            </a:extLst>
          </p:cNvPr>
          <p:cNvSpPr/>
          <p:nvPr/>
        </p:nvSpPr>
        <p:spPr>
          <a:xfrm>
            <a:off x="6465240" y="38055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24">
            <a:extLst>
              <a:ext uri="{FF2B5EF4-FFF2-40B4-BE49-F238E27FC236}">
                <a16:creationId xmlns:a16="http://schemas.microsoft.com/office/drawing/2014/main" id="{09D86882-B9C9-437E-9E48-91F4E6A8FE1F}"/>
              </a:ext>
            </a:extLst>
          </p:cNvPr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Line 25">
            <a:extLst>
              <a:ext uri="{FF2B5EF4-FFF2-40B4-BE49-F238E27FC236}">
                <a16:creationId xmlns:a16="http://schemas.microsoft.com/office/drawing/2014/main" id="{4F1316FE-4A20-4E98-91CD-A42E479CA6BA}"/>
              </a:ext>
            </a:extLst>
          </p:cNvPr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6">
            <a:extLst>
              <a:ext uri="{FF2B5EF4-FFF2-40B4-BE49-F238E27FC236}">
                <a16:creationId xmlns:a16="http://schemas.microsoft.com/office/drawing/2014/main" id="{BAFB86B3-2360-42CD-8D27-7D22F9C85242}"/>
              </a:ext>
            </a:extLst>
          </p:cNvPr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7">
            <a:extLst>
              <a:ext uri="{FF2B5EF4-FFF2-40B4-BE49-F238E27FC236}">
                <a16:creationId xmlns:a16="http://schemas.microsoft.com/office/drawing/2014/main" id="{E1D9515A-9DD7-492A-A8A1-AC52FF0C83FA}"/>
              </a:ext>
            </a:extLst>
          </p:cNvPr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8">
            <a:extLst>
              <a:ext uri="{FF2B5EF4-FFF2-40B4-BE49-F238E27FC236}">
                <a16:creationId xmlns:a16="http://schemas.microsoft.com/office/drawing/2014/main" id="{E479B8BF-98C7-4F00-AD2B-74F94E267497}"/>
              </a:ext>
            </a:extLst>
          </p:cNvPr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A74371B4-5BCD-4E3E-857A-97BAB219D18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24CD3BC-6E86-4DF8-8D82-E80A4216101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49E7ABB0-8813-48E1-9C9A-ADFEC8F332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9">
            <a:extLst>
              <a:ext uri="{FF2B5EF4-FFF2-40B4-BE49-F238E27FC236}">
                <a16:creationId xmlns:a16="http://schemas.microsoft.com/office/drawing/2014/main" id="{55F5B16A-D237-477E-B495-E4C086A10BEA}"/>
              </a:ext>
            </a:extLst>
          </p:cNvPr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0">
            <a:extLst>
              <a:ext uri="{FF2B5EF4-FFF2-40B4-BE49-F238E27FC236}">
                <a16:creationId xmlns:a16="http://schemas.microsoft.com/office/drawing/2014/main" id="{728293D5-BCE5-46D2-B1FD-A6784F15E78F}"/>
              </a:ext>
            </a:extLst>
          </p:cNvPr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1">
            <a:extLst>
              <a:ext uri="{FF2B5EF4-FFF2-40B4-BE49-F238E27FC236}">
                <a16:creationId xmlns:a16="http://schemas.microsoft.com/office/drawing/2014/main" id="{EEA5B81D-3CD9-4E9E-8617-513BE7E5CBE0}"/>
              </a:ext>
            </a:extLst>
          </p:cNvPr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2">
            <a:extLst>
              <a:ext uri="{FF2B5EF4-FFF2-40B4-BE49-F238E27FC236}">
                <a16:creationId xmlns:a16="http://schemas.microsoft.com/office/drawing/2014/main" id="{BFA893B4-66F6-4D46-A7C0-4B2B00E38E08}"/>
              </a:ext>
            </a:extLst>
          </p:cNvPr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8610F83F-DBCF-4CCB-AC53-4760DE91FA9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11" name="CustomShape 33">
            <a:extLst>
              <a:ext uri="{FF2B5EF4-FFF2-40B4-BE49-F238E27FC236}">
                <a16:creationId xmlns:a16="http://schemas.microsoft.com/office/drawing/2014/main" id="{98A25C1B-DAE6-4A99-9171-7DAB6A06E2B6}"/>
              </a:ext>
            </a:extLst>
          </p:cNvPr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4">
            <a:extLst>
              <a:ext uri="{FF2B5EF4-FFF2-40B4-BE49-F238E27FC236}">
                <a16:creationId xmlns:a16="http://schemas.microsoft.com/office/drawing/2014/main" id="{30C9531C-4E88-4FBF-8B2B-86BDAA3F5961}"/>
              </a:ext>
            </a:extLst>
          </p:cNvPr>
          <p:cNvSpPr/>
          <p:nvPr/>
        </p:nvSpPr>
        <p:spPr>
          <a:xfrm>
            <a:off x="51404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5">
            <a:extLst>
              <a:ext uri="{FF2B5EF4-FFF2-40B4-BE49-F238E27FC236}">
                <a16:creationId xmlns:a16="http://schemas.microsoft.com/office/drawing/2014/main" id="{3D1C7F3B-BFBD-49EC-86AB-EEA8EF9A65AF}"/>
              </a:ext>
            </a:extLst>
          </p:cNvPr>
          <p:cNvSpPr/>
          <p:nvPr/>
        </p:nvSpPr>
        <p:spPr>
          <a:xfrm>
            <a:off x="5860440" y="4470480"/>
            <a:ext cx="46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6">
            <a:extLst>
              <a:ext uri="{FF2B5EF4-FFF2-40B4-BE49-F238E27FC236}">
                <a16:creationId xmlns:a16="http://schemas.microsoft.com/office/drawing/2014/main" id="{CFA548A5-B376-45D1-86CD-336DAA2C123D}"/>
              </a:ext>
            </a:extLst>
          </p:cNvPr>
          <p:cNvSpPr/>
          <p:nvPr/>
        </p:nvSpPr>
        <p:spPr>
          <a:xfrm>
            <a:off x="64652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7">
            <a:extLst>
              <a:ext uri="{FF2B5EF4-FFF2-40B4-BE49-F238E27FC236}">
                <a16:creationId xmlns:a16="http://schemas.microsoft.com/office/drawing/2014/main" id="{000B111B-D302-49AA-958C-876B71ACC1CB}"/>
              </a:ext>
            </a:extLst>
          </p:cNvPr>
          <p:cNvSpPr/>
          <p:nvPr/>
        </p:nvSpPr>
        <p:spPr>
          <a:xfrm>
            <a:off x="7984080" y="2760840"/>
            <a:ext cx="10803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8">
            <a:extLst>
              <a:ext uri="{FF2B5EF4-FFF2-40B4-BE49-F238E27FC236}">
                <a16:creationId xmlns:a16="http://schemas.microsoft.com/office/drawing/2014/main" id="{B142131F-201B-43E8-83CF-6A4B1088CDFE}"/>
              </a:ext>
            </a:extLst>
          </p:cNvPr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Picture 10">
            <a:extLst>
              <a:ext uri="{FF2B5EF4-FFF2-40B4-BE49-F238E27FC236}">
                <a16:creationId xmlns:a16="http://schemas.microsoft.com/office/drawing/2014/main" id="{9601BA81-3119-447E-8140-3A9EC3BA0F26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18" name="CustomShape 39">
            <a:extLst>
              <a:ext uri="{FF2B5EF4-FFF2-40B4-BE49-F238E27FC236}">
                <a16:creationId xmlns:a16="http://schemas.microsoft.com/office/drawing/2014/main" id="{0FFE7A84-A821-4725-A8BC-37CF8E745A2F}"/>
              </a:ext>
            </a:extLst>
          </p:cNvPr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0">
            <a:extLst>
              <a:ext uri="{FF2B5EF4-FFF2-40B4-BE49-F238E27FC236}">
                <a16:creationId xmlns:a16="http://schemas.microsoft.com/office/drawing/2014/main" id="{26E783E6-AA26-49B1-9D85-4CAD2B147BA9}"/>
              </a:ext>
            </a:extLst>
          </p:cNvPr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Picture 8">
            <a:extLst>
              <a:ext uri="{FF2B5EF4-FFF2-40B4-BE49-F238E27FC236}">
                <a16:creationId xmlns:a16="http://schemas.microsoft.com/office/drawing/2014/main" id="{E381E274-A1D3-4CE9-8317-AC82DFCEB10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1" name="CustomShape 41">
            <a:extLst>
              <a:ext uri="{FF2B5EF4-FFF2-40B4-BE49-F238E27FC236}">
                <a16:creationId xmlns:a16="http://schemas.microsoft.com/office/drawing/2014/main" id="{48E3EDFD-65AE-4D13-AF43-93DF06A70172}"/>
              </a:ext>
            </a:extLst>
          </p:cNvPr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2">
            <a:extLst>
              <a:ext uri="{FF2B5EF4-FFF2-40B4-BE49-F238E27FC236}">
                <a16:creationId xmlns:a16="http://schemas.microsoft.com/office/drawing/2014/main" id="{6994ACFB-3E60-42FD-B305-7C0D6107E45D}"/>
              </a:ext>
            </a:extLst>
          </p:cNvPr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4">
            <a:extLst>
              <a:ext uri="{FF2B5EF4-FFF2-40B4-BE49-F238E27FC236}">
                <a16:creationId xmlns:a16="http://schemas.microsoft.com/office/drawing/2014/main" id="{83183EE0-2473-4827-9474-0B4C1E28BDF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4" name="CustomShape 43">
            <a:extLst>
              <a:ext uri="{FF2B5EF4-FFF2-40B4-BE49-F238E27FC236}">
                <a16:creationId xmlns:a16="http://schemas.microsoft.com/office/drawing/2014/main" id="{19F5E9FA-3ADF-42F7-ABA5-3507E4868968}"/>
              </a:ext>
            </a:extLst>
          </p:cNvPr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4">
            <a:extLst>
              <a:ext uri="{FF2B5EF4-FFF2-40B4-BE49-F238E27FC236}">
                <a16:creationId xmlns:a16="http://schemas.microsoft.com/office/drawing/2014/main" id="{B8D9C11A-F240-4A7D-B2AF-24FFC2076F12}"/>
              </a:ext>
            </a:extLst>
          </p:cNvPr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5">
            <a:extLst>
              <a:ext uri="{FF2B5EF4-FFF2-40B4-BE49-F238E27FC236}">
                <a16:creationId xmlns:a16="http://schemas.microsoft.com/office/drawing/2014/main" id="{B8567F79-D231-4F26-8910-937AC77493D7}"/>
              </a:ext>
            </a:extLst>
          </p:cNvPr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5">
            <a:extLst>
              <a:ext uri="{FF2B5EF4-FFF2-40B4-BE49-F238E27FC236}">
                <a16:creationId xmlns:a16="http://schemas.microsoft.com/office/drawing/2014/main" id="{9961CEF1-E0F2-45BC-B83E-28433A52D0E8}"/>
              </a:ext>
            </a:extLst>
          </p:cNvPr>
          <p:cNvSpPr/>
          <p:nvPr/>
        </p:nvSpPr>
        <p:spPr>
          <a:xfrm>
            <a:off x="56880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3614B4-E550-4FED-A279-511FD1DBAC5E}"/>
              </a:ext>
            </a:extLst>
          </p:cNvPr>
          <p:cNvGrpSpPr/>
          <p:nvPr/>
        </p:nvGrpSpPr>
        <p:grpSpPr>
          <a:xfrm>
            <a:off x="568800" y="3708000"/>
            <a:ext cx="561240" cy="561240"/>
            <a:chOff x="569880" y="3709440"/>
            <a:chExt cx="561240" cy="561240"/>
          </a:xfrm>
        </p:grpSpPr>
        <p:sp>
          <p:nvSpPr>
            <p:cNvPr id="129" name="CustomShape 12">
              <a:extLst>
                <a:ext uri="{FF2B5EF4-FFF2-40B4-BE49-F238E27FC236}">
                  <a16:creationId xmlns:a16="http://schemas.microsoft.com/office/drawing/2014/main" id="{9201F565-8793-4ED2-8A29-E2BD098B0258}"/>
                </a:ext>
              </a:extLst>
            </p:cNvPr>
            <p:cNvSpPr/>
            <p:nvPr/>
          </p:nvSpPr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0" name="Picture 64">
              <a:extLst>
                <a:ext uri="{FF2B5EF4-FFF2-40B4-BE49-F238E27FC236}">
                  <a16:creationId xmlns:a16="http://schemas.microsoft.com/office/drawing/2014/main" id="{B061B513-675E-4EFB-866E-DF45AA161E99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6684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CustomShape 49"/>
          <p:cNvSpPr/>
          <p:nvPr/>
        </p:nvSpPr>
        <p:spPr>
          <a:xfrm>
            <a:off x="7255800" y="4467000"/>
            <a:ext cx="1203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Budget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50"/>
          <p:cNvSpPr/>
          <p:nvPr/>
        </p:nvSpPr>
        <p:spPr>
          <a:xfrm>
            <a:off x="8376840" y="446700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>
            <a:extLst>
              <a:ext uri="{FF2B5EF4-FFF2-40B4-BE49-F238E27FC236}">
                <a16:creationId xmlns:a16="http://schemas.microsoft.com/office/drawing/2014/main" id="{EF16D821-FFF3-4CC9-8BD6-9DAF012F4FBF}"/>
              </a:ext>
            </a:extLst>
          </p:cNvPr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5">
            <a:extLst>
              <a:ext uri="{FF2B5EF4-FFF2-40B4-BE49-F238E27FC236}">
                <a16:creationId xmlns:a16="http://schemas.microsoft.com/office/drawing/2014/main" id="{3E90EB07-5AC8-4EFD-9A3B-43F26F46BD86}"/>
              </a:ext>
            </a:extLst>
          </p:cNvPr>
          <p:cNvSpPr/>
          <p:nvPr/>
        </p:nvSpPr>
        <p:spPr>
          <a:xfrm>
            <a:off x="5101560" y="1247760"/>
            <a:ext cx="2052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Persistence (%)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6">
            <a:extLst>
              <a:ext uri="{FF2B5EF4-FFF2-40B4-BE49-F238E27FC236}">
                <a16:creationId xmlns:a16="http://schemas.microsoft.com/office/drawing/2014/main" id="{52FC2CBC-AE96-4C50-838F-770A4C47EE8F}"/>
              </a:ext>
            </a:extLst>
          </p:cNvPr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BC1886A0-FFA7-47E1-8FFF-FCE1A0694B05}"/>
              </a:ext>
            </a:extLst>
          </p:cNvPr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" name="Picture 10">
            <a:extLst>
              <a:ext uri="{FF2B5EF4-FFF2-40B4-BE49-F238E27FC236}">
                <a16:creationId xmlns:a16="http://schemas.microsoft.com/office/drawing/2014/main" id="{6CC359C7-3B33-4FAD-8BEE-D5E00BB6F132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4" name="CustomShape 8">
            <a:extLst>
              <a:ext uri="{FF2B5EF4-FFF2-40B4-BE49-F238E27FC236}">
                <a16:creationId xmlns:a16="http://schemas.microsoft.com/office/drawing/2014/main" id="{267DA538-513F-4F2C-8010-587A7955D3F0}"/>
              </a:ext>
            </a:extLst>
          </p:cNvPr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9">
            <a:extLst>
              <a:ext uri="{FF2B5EF4-FFF2-40B4-BE49-F238E27FC236}">
                <a16:creationId xmlns:a16="http://schemas.microsoft.com/office/drawing/2014/main" id="{CFD9928F-482A-4EDC-8DC7-4F3E4FE962AF}"/>
              </a:ext>
            </a:extLst>
          </p:cNvPr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id="{A9A6BDAF-6EB9-4B49-935A-B2D6D6CF4E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77" name="CustomShape 10">
            <a:extLst>
              <a:ext uri="{FF2B5EF4-FFF2-40B4-BE49-F238E27FC236}">
                <a16:creationId xmlns:a16="http://schemas.microsoft.com/office/drawing/2014/main" id="{03F5C45B-7C4A-461E-B726-046D309BF3F4}"/>
              </a:ext>
            </a:extLst>
          </p:cNvPr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C3BB54C-4387-481E-8269-F5E713BFFED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79" name="CustomShape 11">
            <a:extLst>
              <a:ext uri="{FF2B5EF4-FFF2-40B4-BE49-F238E27FC236}">
                <a16:creationId xmlns:a16="http://schemas.microsoft.com/office/drawing/2014/main" id="{C61D3090-B3F9-4DE6-B0FE-AE46B6CC4464}"/>
              </a:ext>
            </a:extLst>
          </p:cNvPr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>
            <a:extLst>
              <a:ext uri="{FF2B5EF4-FFF2-40B4-BE49-F238E27FC236}">
                <a16:creationId xmlns:a16="http://schemas.microsoft.com/office/drawing/2014/main" id="{77C23C9C-601C-4154-96AB-38BD12CBE7CA}"/>
              </a:ext>
            </a:extLst>
          </p:cNvPr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" name="Picture 58">
            <a:extLst>
              <a:ext uri="{FF2B5EF4-FFF2-40B4-BE49-F238E27FC236}">
                <a16:creationId xmlns:a16="http://schemas.microsoft.com/office/drawing/2014/main" id="{F76FA106-6BD0-453C-AAED-96FD4951498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2" name="CustomShape 13">
            <a:extLst>
              <a:ext uri="{FF2B5EF4-FFF2-40B4-BE49-F238E27FC236}">
                <a16:creationId xmlns:a16="http://schemas.microsoft.com/office/drawing/2014/main" id="{76E35EE6-0396-43E1-B2A9-9C55787AC767}"/>
              </a:ext>
            </a:extLst>
          </p:cNvPr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14">
            <a:extLst>
              <a:ext uri="{FF2B5EF4-FFF2-40B4-BE49-F238E27FC236}">
                <a16:creationId xmlns:a16="http://schemas.microsoft.com/office/drawing/2014/main" id="{0F41A1B4-146F-4F6C-B42C-9CDB82EA59D0}"/>
              </a:ext>
            </a:extLst>
          </p:cNvPr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Picture 61">
            <a:extLst>
              <a:ext uri="{FF2B5EF4-FFF2-40B4-BE49-F238E27FC236}">
                <a16:creationId xmlns:a16="http://schemas.microsoft.com/office/drawing/2014/main" id="{646FFD52-9A13-4ED2-90A4-8A58A40548E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3304A16D-2FC8-4F53-90F2-C833B5EAC76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6" name="CustomShape 15">
            <a:extLst>
              <a:ext uri="{FF2B5EF4-FFF2-40B4-BE49-F238E27FC236}">
                <a16:creationId xmlns:a16="http://schemas.microsoft.com/office/drawing/2014/main" id="{4A669900-D7BD-4AF6-9C2D-D5B1D8AC5621}"/>
              </a:ext>
            </a:extLst>
          </p:cNvPr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6">
            <a:extLst>
              <a:ext uri="{FF2B5EF4-FFF2-40B4-BE49-F238E27FC236}">
                <a16:creationId xmlns:a16="http://schemas.microsoft.com/office/drawing/2014/main" id="{F07ACF23-0976-480B-ADF5-347C07AAE40C}"/>
              </a:ext>
            </a:extLst>
          </p:cNvPr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7">
            <a:extLst>
              <a:ext uri="{FF2B5EF4-FFF2-40B4-BE49-F238E27FC236}">
                <a16:creationId xmlns:a16="http://schemas.microsoft.com/office/drawing/2014/main" id="{F713D792-C190-480C-A3A0-97F7D6F30795}"/>
              </a:ext>
            </a:extLst>
          </p:cNvPr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8">
            <a:extLst>
              <a:ext uri="{FF2B5EF4-FFF2-40B4-BE49-F238E27FC236}">
                <a16:creationId xmlns:a16="http://schemas.microsoft.com/office/drawing/2014/main" id="{DB1EDE85-B2C3-4FEC-9A09-467A85E2ADC5}"/>
              </a:ext>
            </a:extLst>
          </p:cNvPr>
          <p:cNvSpPr/>
          <p:nvPr/>
        </p:nvSpPr>
        <p:spPr>
          <a:xfrm>
            <a:off x="5213160" y="1716120"/>
            <a:ext cx="42948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1">
            <a:extLst>
              <a:ext uri="{FF2B5EF4-FFF2-40B4-BE49-F238E27FC236}">
                <a16:creationId xmlns:a16="http://schemas.microsoft.com/office/drawing/2014/main" id="{D15CB623-7F9A-4256-AD29-C7D28A2BE51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213160" y="1785960"/>
            <a:ext cx="429480" cy="4150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1" name="CustomShape 19">
            <a:extLst>
              <a:ext uri="{FF2B5EF4-FFF2-40B4-BE49-F238E27FC236}">
                <a16:creationId xmlns:a16="http://schemas.microsoft.com/office/drawing/2014/main" id="{FFFFBBEE-D2B4-4D09-BAF1-99F5FDCF0406}"/>
              </a:ext>
            </a:extLst>
          </p:cNvPr>
          <p:cNvSpPr/>
          <p:nvPr/>
        </p:nvSpPr>
        <p:spPr>
          <a:xfrm>
            <a:off x="5140440" y="24771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0">
            <a:extLst>
              <a:ext uri="{FF2B5EF4-FFF2-40B4-BE49-F238E27FC236}">
                <a16:creationId xmlns:a16="http://schemas.microsoft.com/office/drawing/2014/main" id="{8D23BF32-358E-413A-B7AE-7C85537B20E7}"/>
              </a:ext>
            </a:extLst>
          </p:cNvPr>
          <p:cNvSpPr/>
          <p:nvPr/>
        </p:nvSpPr>
        <p:spPr>
          <a:xfrm>
            <a:off x="5776560" y="171288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Picture 17">
            <a:extLst>
              <a:ext uri="{FF2B5EF4-FFF2-40B4-BE49-F238E27FC236}">
                <a16:creationId xmlns:a16="http://schemas.microsoft.com/office/drawing/2014/main" id="{7A7E400B-C841-45F8-8F13-DDF563BF40C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820120" y="1712880"/>
            <a:ext cx="543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4" name="CustomShape 21">
            <a:extLst>
              <a:ext uri="{FF2B5EF4-FFF2-40B4-BE49-F238E27FC236}">
                <a16:creationId xmlns:a16="http://schemas.microsoft.com/office/drawing/2014/main" id="{259BEDC6-FBD1-4A3B-97BA-D454E561C4EB}"/>
              </a:ext>
            </a:extLst>
          </p:cNvPr>
          <p:cNvSpPr/>
          <p:nvPr/>
        </p:nvSpPr>
        <p:spPr>
          <a:xfrm>
            <a:off x="5802840" y="31413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2">
            <a:extLst>
              <a:ext uri="{FF2B5EF4-FFF2-40B4-BE49-F238E27FC236}">
                <a16:creationId xmlns:a16="http://schemas.microsoft.com/office/drawing/2014/main" id="{AB0C4E9B-592B-4871-A216-8AB262E073D8}"/>
              </a:ext>
            </a:extLst>
          </p:cNvPr>
          <p:cNvSpPr/>
          <p:nvPr/>
        </p:nvSpPr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9">
            <a:extLst>
              <a:ext uri="{FF2B5EF4-FFF2-40B4-BE49-F238E27FC236}">
                <a16:creationId xmlns:a16="http://schemas.microsoft.com/office/drawing/2014/main" id="{BF4E0598-65B3-4328-8DFF-C6ED8783D6F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97" name="CustomShape 23">
            <a:extLst>
              <a:ext uri="{FF2B5EF4-FFF2-40B4-BE49-F238E27FC236}">
                <a16:creationId xmlns:a16="http://schemas.microsoft.com/office/drawing/2014/main" id="{466C454E-9396-440E-9DD1-EEE7A0822DA6}"/>
              </a:ext>
            </a:extLst>
          </p:cNvPr>
          <p:cNvSpPr/>
          <p:nvPr/>
        </p:nvSpPr>
        <p:spPr>
          <a:xfrm>
            <a:off x="6465240" y="38055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24">
            <a:extLst>
              <a:ext uri="{FF2B5EF4-FFF2-40B4-BE49-F238E27FC236}">
                <a16:creationId xmlns:a16="http://schemas.microsoft.com/office/drawing/2014/main" id="{09D86882-B9C9-437E-9E48-91F4E6A8FE1F}"/>
              </a:ext>
            </a:extLst>
          </p:cNvPr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Line 25">
            <a:extLst>
              <a:ext uri="{FF2B5EF4-FFF2-40B4-BE49-F238E27FC236}">
                <a16:creationId xmlns:a16="http://schemas.microsoft.com/office/drawing/2014/main" id="{4F1316FE-4A20-4E98-91CD-A42E479CA6BA}"/>
              </a:ext>
            </a:extLst>
          </p:cNvPr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6">
            <a:extLst>
              <a:ext uri="{FF2B5EF4-FFF2-40B4-BE49-F238E27FC236}">
                <a16:creationId xmlns:a16="http://schemas.microsoft.com/office/drawing/2014/main" id="{BAFB86B3-2360-42CD-8D27-7D22F9C85242}"/>
              </a:ext>
            </a:extLst>
          </p:cNvPr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7">
            <a:extLst>
              <a:ext uri="{FF2B5EF4-FFF2-40B4-BE49-F238E27FC236}">
                <a16:creationId xmlns:a16="http://schemas.microsoft.com/office/drawing/2014/main" id="{E1D9515A-9DD7-492A-A8A1-AC52FF0C83FA}"/>
              </a:ext>
            </a:extLst>
          </p:cNvPr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bg1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8">
            <a:extLst>
              <a:ext uri="{FF2B5EF4-FFF2-40B4-BE49-F238E27FC236}">
                <a16:creationId xmlns:a16="http://schemas.microsoft.com/office/drawing/2014/main" id="{E479B8BF-98C7-4F00-AD2B-74F94E267497}"/>
              </a:ext>
            </a:extLst>
          </p:cNvPr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A74371B4-5BCD-4E3E-857A-97BAB219D18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4" name="Picture 2">
            <a:extLst>
              <a:ext uri="{FF2B5EF4-FFF2-40B4-BE49-F238E27FC236}">
                <a16:creationId xmlns:a16="http://schemas.microsoft.com/office/drawing/2014/main" id="{324CD3BC-6E86-4DF8-8D82-E80A4216101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49E7ABB0-8813-48E1-9C9A-ADFEC8F3322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06" name="CustomShape 29">
            <a:extLst>
              <a:ext uri="{FF2B5EF4-FFF2-40B4-BE49-F238E27FC236}">
                <a16:creationId xmlns:a16="http://schemas.microsoft.com/office/drawing/2014/main" id="{55F5B16A-D237-477E-B495-E4C086A10BEA}"/>
              </a:ext>
            </a:extLst>
          </p:cNvPr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0">
            <a:extLst>
              <a:ext uri="{FF2B5EF4-FFF2-40B4-BE49-F238E27FC236}">
                <a16:creationId xmlns:a16="http://schemas.microsoft.com/office/drawing/2014/main" id="{728293D5-BCE5-46D2-B1FD-A6784F15E78F}"/>
              </a:ext>
            </a:extLst>
          </p:cNvPr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1">
            <a:extLst>
              <a:ext uri="{FF2B5EF4-FFF2-40B4-BE49-F238E27FC236}">
                <a16:creationId xmlns:a16="http://schemas.microsoft.com/office/drawing/2014/main" id="{EEA5B81D-3CD9-4E9E-8617-513BE7E5CBE0}"/>
              </a:ext>
            </a:extLst>
          </p:cNvPr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2">
            <a:extLst>
              <a:ext uri="{FF2B5EF4-FFF2-40B4-BE49-F238E27FC236}">
                <a16:creationId xmlns:a16="http://schemas.microsoft.com/office/drawing/2014/main" id="{BFA893B4-66F6-4D46-A7C0-4B2B00E38E08}"/>
              </a:ext>
            </a:extLst>
          </p:cNvPr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8610F83F-DBCF-4CCB-AC53-4760DE91FA9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111" name="CustomShape 33">
            <a:extLst>
              <a:ext uri="{FF2B5EF4-FFF2-40B4-BE49-F238E27FC236}">
                <a16:creationId xmlns:a16="http://schemas.microsoft.com/office/drawing/2014/main" id="{98A25C1B-DAE6-4A99-9171-7DAB6A06E2B6}"/>
              </a:ext>
            </a:extLst>
          </p:cNvPr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4">
            <a:extLst>
              <a:ext uri="{FF2B5EF4-FFF2-40B4-BE49-F238E27FC236}">
                <a16:creationId xmlns:a16="http://schemas.microsoft.com/office/drawing/2014/main" id="{30C9531C-4E88-4FBF-8B2B-86BDAA3F5961}"/>
              </a:ext>
            </a:extLst>
          </p:cNvPr>
          <p:cNvSpPr/>
          <p:nvPr/>
        </p:nvSpPr>
        <p:spPr>
          <a:xfrm>
            <a:off x="51404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5">
            <a:extLst>
              <a:ext uri="{FF2B5EF4-FFF2-40B4-BE49-F238E27FC236}">
                <a16:creationId xmlns:a16="http://schemas.microsoft.com/office/drawing/2014/main" id="{3D1C7F3B-BFBD-49EC-86AB-EEA8EF9A65AF}"/>
              </a:ext>
            </a:extLst>
          </p:cNvPr>
          <p:cNvSpPr/>
          <p:nvPr/>
        </p:nvSpPr>
        <p:spPr>
          <a:xfrm>
            <a:off x="5860440" y="4470480"/>
            <a:ext cx="46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6">
            <a:extLst>
              <a:ext uri="{FF2B5EF4-FFF2-40B4-BE49-F238E27FC236}">
                <a16:creationId xmlns:a16="http://schemas.microsoft.com/office/drawing/2014/main" id="{CFA548A5-B376-45D1-86CD-336DAA2C123D}"/>
              </a:ext>
            </a:extLst>
          </p:cNvPr>
          <p:cNvSpPr/>
          <p:nvPr/>
        </p:nvSpPr>
        <p:spPr>
          <a:xfrm>
            <a:off x="64652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65%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7">
            <a:extLst>
              <a:ext uri="{FF2B5EF4-FFF2-40B4-BE49-F238E27FC236}">
                <a16:creationId xmlns:a16="http://schemas.microsoft.com/office/drawing/2014/main" id="{000B111B-D302-49AA-958C-876B71ACC1CB}"/>
              </a:ext>
            </a:extLst>
          </p:cNvPr>
          <p:cNvSpPr/>
          <p:nvPr/>
        </p:nvSpPr>
        <p:spPr>
          <a:xfrm>
            <a:off x="7984080" y="2760840"/>
            <a:ext cx="10803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8">
            <a:extLst>
              <a:ext uri="{FF2B5EF4-FFF2-40B4-BE49-F238E27FC236}">
                <a16:creationId xmlns:a16="http://schemas.microsoft.com/office/drawing/2014/main" id="{B142131F-201B-43E8-83CF-6A4B1088CDFE}"/>
              </a:ext>
            </a:extLst>
          </p:cNvPr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Picture 10">
            <a:extLst>
              <a:ext uri="{FF2B5EF4-FFF2-40B4-BE49-F238E27FC236}">
                <a16:creationId xmlns:a16="http://schemas.microsoft.com/office/drawing/2014/main" id="{9601BA81-3119-447E-8140-3A9EC3BA0F26}"/>
              </a:ext>
            </a:extLst>
          </p:cNvPr>
          <p:cNvPicPr/>
          <p:nvPr/>
        </p:nvPicPr>
        <p:blipFill>
          <a:blip r:embed="rId2"/>
          <a:srcRect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18" name="CustomShape 39">
            <a:extLst>
              <a:ext uri="{FF2B5EF4-FFF2-40B4-BE49-F238E27FC236}">
                <a16:creationId xmlns:a16="http://schemas.microsoft.com/office/drawing/2014/main" id="{0FFE7A84-A821-4725-A8BC-37CF8E745A2F}"/>
              </a:ext>
            </a:extLst>
          </p:cNvPr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0">
            <a:extLst>
              <a:ext uri="{FF2B5EF4-FFF2-40B4-BE49-F238E27FC236}">
                <a16:creationId xmlns:a16="http://schemas.microsoft.com/office/drawing/2014/main" id="{26E783E6-AA26-49B1-9D85-4CAD2B147BA9}"/>
              </a:ext>
            </a:extLst>
          </p:cNvPr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Picture 8">
            <a:extLst>
              <a:ext uri="{FF2B5EF4-FFF2-40B4-BE49-F238E27FC236}">
                <a16:creationId xmlns:a16="http://schemas.microsoft.com/office/drawing/2014/main" id="{E381E274-A1D3-4CE9-8317-AC82DFCEB10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1" name="CustomShape 41">
            <a:extLst>
              <a:ext uri="{FF2B5EF4-FFF2-40B4-BE49-F238E27FC236}">
                <a16:creationId xmlns:a16="http://schemas.microsoft.com/office/drawing/2014/main" id="{48E3EDFD-65AE-4D13-AF43-93DF06A70172}"/>
              </a:ext>
            </a:extLst>
          </p:cNvPr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2">
            <a:extLst>
              <a:ext uri="{FF2B5EF4-FFF2-40B4-BE49-F238E27FC236}">
                <a16:creationId xmlns:a16="http://schemas.microsoft.com/office/drawing/2014/main" id="{6994ACFB-3E60-42FD-B305-7C0D6107E45D}"/>
              </a:ext>
            </a:extLst>
          </p:cNvPr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4">
            <a:extLst>
              <a:ext uri="{FF2B5EF4-FFF2-40B4-BE49-F238E27FC236}">
                <a16:creationId xmlns:a16="http://schemas.microsoft.com/office/drawing/2014/main" id="{83183EE0-2473-4827-9474-0B4C1E28BDF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24" name="CustomShape 43">
            <a:extLst>
              <a:ext uri="{FF2B5EF4-FFF2-40B4-BE49-F238E27FC236}">
                <a16:creationId xmlns:a16="http://schemas.microsoft.com/office/drawing/2014/main" id="{19F5E9FA-3ADF-42F7-ABA5-3507E4868968}"/>
              </a:ext>
            </a:extLst>
          </p:cNvPr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4">
            <a:extLst>
              <a:ext uri="{FF2B5EF4-FFF2-40B4-BE49-F238E27FC236}">
                <a16:creationId xmlns:a16="http://schemas.microsoft.com/office/drawing/2014/main" id="{B8D9C11A-F240-4A7D-B2AF-24FFC2076F12}"/>
              </a:ext>
            </a:extLst>
          </p:cNvPr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5">
            <a:extLst>
              <a:ext uri="{FF2B5EF4-FFF2-40B4-BE49-F238E27FC236}">
                <a16:creationId xmlns:a16="http://schemas.microsoft.com/office/drawing/2014/main" id="{B8567F79-D231-4F26-8910-937AC77493D7}"/>
              </a:ext>
            </a:extLst>
          </p:cNvPr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5">
            <a:extLst>
              <a:ext uri="{FF2B5EF4-FFF2-40B4-BE49-F238E27FC236}">
                <a16:creationId xmlns:a16="http://schemas.microsoft.com/office/drawing/2014/main" id="{9961CEF1-E0F2-45BC-B83E-28433A52D0E8}"/>
              </a:ext>
            </a:extLst>
          </p:cNvPr>
          <p:cNvSpPr/>
          <p:nvPr/>
        </p:nvSpPr>
        <p:spPr>
          <a:xfrm>
            <a:off x="56880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3614B4-E550-4FED-A279-511FD1DBAC5E}"/>
              </a:ext>
            </a:extLst>
          </p:cNvPr>
          <p:cNvGrpSpPr/>
          <p:nvPr/>
        </p:nvGrpSpPr>
        <p:grpSpPr>
          <a:xfrm>
            <a:off x="568800" y="3708000"/>
            <a:ext cx="561240" cy="561240"/>
            <a:chOff x="569880" y="3709440"/>
            <a:chExt cx="561240" cy="561240"/>
          </a:xfrm>
        </p:grpSpPr>
        <p:sp>
          <p:nvSpPr>
            <p:cNvPr id="129" name="CustomShape 12">
              <a:extLst>
                <a:ext uri="{FF2B5EF4-FFF2-40B4-BE49-F238E27FC236}">
                  <a16:creationId xmlns:a16="http://schemas.microsoft.com/office/drawing/2014/main" id="{9201F565-8793-4ED2-8A29-E2BD098B0258}"/>
                </a:ext>
              </a:extLst>
            </p:cNvPr>
            <p:cNvSpPr/>
            <p:nvPr/>
          </p:nvSpPr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0" name="Picture 64">
              <a:extLst>
                <a:ext uri="{FF2B5EF4-FFF2-40B4-BE49-F238E27FC236}">
                  <a16:creationId xmlns:a16="http://schemas.microsoft.com/office/drawing/2014/main" id="{B061B513-675E-4EFB-866E-DF45AA161E99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569880" y="3709440"/>
              <a:ext cx="561240" cy="56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802" name="CustomShape 37"/>
          <p:cNvSpPr/>
          <p:nvPr/>
        </p:nvSpPr>
        <p:spPr>
          <a:xfrm>
            <a:off x="549000" y="2290020"/>
            <a:ext cx="776520" cy="73368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38"/>
          <p:cNvSpPr/>
          <p:nvPr/>
        </p:nvSpPr>
        <p:spPr>
          <a:xfrm>
            <a:off x="365940" y="3578760"/>
            <a:ext cx="841680" cy="79524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CustomShape 48"/>
          <p:cNvSpPr/>
          <p:nvPr/>
        </p:nvSpPr>
        <p:spPr>
          <a:xfrm>
            <a:off x="419220" y="4263840"/>
            <a:ext cx="841680" cy="79524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-50042" y="3435839"/>
            <a:ext cx="9266830" cy="1777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4"/>
          <p:cNvPicPr/>
          <p:nvPr/>
        </p:nvPicPr>
        <p:blipFill>
          <a:blip r:embed="rId2"/>
          <a:stretch/>
        </p:blipFill>
        <p:spPr>
          <a:xfrm>
            <a:off x="3592080" y="3458880"/>
            <a:ext cx="2911680" cy="830160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3"/>
          <a:srcRect t="14971"/>
          <a:stretch/>
        </p:blipFill>
        <p:spPr>
          <a:xfrm>
            <a:off x="616680" y="4304160"/>
            <a:ext cx="2811600" cy="830880"/>
          </a:xfrm>
          <a:prstGeom prst="rect">
            <a:avLst/>
          </a:prstGeom>
          <a:ln>
            <a:noFill/>
          </a:ln>
        </p:spPr>
      </p:pic>
      <p:pic>
        <p:nvPicPr>
          <p:cNvPr id="133" name="Picture 2"/>
          <p:cNvPicPr/>
          <p:nvPr/>
        </p:nvPicPr>
        <p:blipFill>
          <a:blip r:embed="rId4"/>
          <a:stretch/>
        </p:blipFill>
        <p:spPr>
          <a:xfrm>
            <a:off x="7420680" y="4304160"/>
            <a:ext cx="1106280" cy="830160"/>
          </a:xfrm>
          <a:prstGeom prst="rect">
            <a:avLst/>
          </a:prstGeom>
          <a:ln>
            <a:noFill/>
          </a:ln>
        </p:spPr>
      </p:pic>
      <p:pic>
        <p:nvPicPr>
          <p:cNvPr id="134" name="Picture 2"/>
          <p:cNvPicPr/>
          <p:nvPr/>
        </p:nvPicPr>
        <p:blipFill>
          <a:blip r:embed="rId5"/>
          <a:srcRect t="23872" b="20753"/>
          <a:stretch/>
        </p:blipFill>
        <p:spPr>
          <a:xfrm>
            <a:off x="4180320" y="4304160"/>
            <a:ext cx="2488680" cy="830160"/>
          </a:xfrm>
          <a:prstGeom prst="rect">
            <a:avLst/>
          </a:prstGeom>
          <a:ln>
            <a:noFill/>
          </a:ln>
        </p:spPr>
      </p:pic>
      <p:pic>
        <p:nvPicPr>
          <p:cNvPr id="135" name="Picture 4"/>
          <p:cNvPicPr/>
          <p:nvPr/>
        </p:nvPicPr>
        <p:blipFill>
          <a:blip r:embed="rId6"/>
          <a:srcRect t="29095" b="29739"/>
          <a:stretch/>
        </p:blipFill>
        <p:spPr>
          <a:xfrm>
            <a:off x="15840" y="3457080"/>
            <a:ext cx="3575880" cy="833400"/>
          </a:xfrm>
          <a:prstGeom prst="rect">
            <a:avLst/>
          </a:prstGeom>
          <a:ln>
            <a:noFill/>
          </a:ln>
        </p:spPr>
      </p:pic>
      <p:pic>
        <p:nvPicPr>
          <p:cNvPr id="136" name="Picture 14"/>
          <p:cNvPicPr/>
          <p:nvPr/>
        </p:nvPicPr>
        <p:blipFill>
          <a:blip r:embed="rId7"/>
          <a:stretch/>
        </p:blipFill>
        <p:spPr>
          <a:xfrm>
            <a:off x="6504480" y="3435840"/>
            <a:ext cx="2639160" cy="8758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85680" y="910440"/>
            <a:ext cx="183528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Adam Marques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Veríssimo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Amanda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Martin</a:t>
            </a:r>
          </a:p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Angela Brennan</a:t>
            </a:r>
          </a:p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Brandon Edwards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Caitlyn Proctor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883686" y="910440"/>
            <a:ext cx="2451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Cynthia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Riginos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Emma Hudgins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Guillermo Velo-Antón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Iadine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Chadès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Íñigo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Martínez-Solano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Hugh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Possingham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Jaimie Vincent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4298372" y="910440"/>
            <a:ext cx="28299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Jenny McCune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Jonathan Rhodes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Joseph Bennett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Josie Hughes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Lenore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Fahrig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Miguel Camacho-Sanchez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Matthew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Strimas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-Mackey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091059" y="910440"/>
            <a:ext cx="2052581" cy="22797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Nina Morell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Peter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Arcese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Fuller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Schuster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</a:t>
            </a:r>
            <a:r>
              <a:rPr lang="en-US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Pither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Silvia Carvalho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extShape 1"/>
          <p:cNvSpPr txBox="1"/>
          <p:nvPr/>
        </p:nvSpPr>
        <p:spPr>
          <a:xfrm>
            <a:off x="63360" y="138240"/>
            <a:ext cx="4797000" cy="1164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Zealand 
case study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3" name="TextShape 2"/>
          <p:cNvSpPr txBox="1"/>
          <p:nvPr/>
        </p:nvSpPr>
        <p:spPr>
          <a:xfrm>
            <a:off x="63360" y="1391920"/>
            <a:ext cx="4614120" cy="38114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Projects for 62 imperiled bird species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1,218 different actions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actions shared between projects for different species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4" name="CustomShape 3"/>
          <p:cNvSpPr/>
          <p:nvPr/>
        </p:nvSpPr>
        <p:spPr>
          <a:xfrm>
            <a:off x="546516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5" name="Picture 4"/>
          <p:cNvPicPr/>
          <p:nvPr/>
        </p:nvPicPr>
        <p:blipFill>
          <a:blip r:embed="rId2"/>
          <a:stretch/>
        </p:blipFill>
        <p:spPr>
          <a:xfrm>
            <a:off x="4740840" y="138240"/>
            <a:ext cx="4377600" cy="443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6E92EF-DA84-1739-5712-C8D72D5EA08B}"/>
              </a:ext>
            </a:extLst>
          </p:cNvPr>
          <p:cNvSpPr/>
          <p:nvPr/>
        </p:nvSpPr>
        <p:spPr>
          <a:xfrm>
            <a:off x="4140200" y="182880"/>
            <a:ext cx="4847200" cy="487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26" name="Content Placeholder 3"/>
          <p:cNvPicPr/>
          <p:nvPr/>
        </p:nvPicPr>
        <p:blipFill>
          <a:blip r:embed="rId2"/>
          <a:stretch/>
        </p:blipFill>
        <p:spPr>
          <a:xfrm>
            <a:off x="4230000" y="279360"/>
            <a:ext cx="4736880" cy="4736880"/>
          </a:xfrm>
          <a:prstGeom prst="rect">
            <a:avLst/>
          </a:prstGeom>
          <a:ln>
            <a:noFill/>
          </a:ln>
        </p:spPr>
      </p:pic>
      <p:sp>
        <p:nvSpPr>
          <p:cNvPr id="827" name="CustomShape 1"/>
          <p:cNvSpPr/>
          <p:nvPr/>
        </p:nvSpPr>
        <p:spPr>
          <a:xfrm>
            <a:off x="2952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156600" y="279360"/>
            <a:ext cx="407196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algorithms always best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Ranking and heuristic algorithms sometimes produced optimal plans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Randomly funding projects sometimes produced better plans than ranking and heuristic algorithms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oppr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 package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1">
            <a:extLst>
              <a:ext uri="{FF2B5EF4-FFF2-40B4-BE49-F238E27FC236}">
                <a16:creationId xmlns:a16="http://schemas.microsoft.com/office/drawing/2014/main" id="{AC5AA597-3F37-4808-BAEC-5C96FA94C6F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2">
            <a:extLst>
              <a:ext uri="{FF2B5EF4-FFF2-40B4-BE49-F238E27FC236}">
                <a16:creationId xmlns:a16="http://schemas.microsoft.com/office/drawing/2014/main" id="{65506F95-20AA-4BB8-AAD4-25AB0AA765F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3">
            <a:extLst>
              <a:ext uri="{FF2B5EF4-FFF2-40B4-BE49-F238E27FC236}">
                <a16:creationId xmlns:a16="http://schemas.microsoft.com/office/drawing/2014/main" id="{621C74F4-1F5D-49BE-9CD4-E3C2A0BB06B4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>
            <a:extLst>
              <a:ext uri="{FF2B5EF4-FFF2-40B4-BE49-F238E27FC236}">
                <a16:creationId xmlns:a16="http://schemas.microsoft.com/office/drawing/2014/main" id="{E51B1CF3-3530-4BAA-B238-23F931D63752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56A2BB9A-41EF-4661-B470-FA61AD76C387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6">
            <a:extLst>
              <a:ext uri="{FF2B5EF4-FFF2-40B4-BE49-F238E27FC236}">
                <a16:creationId xmlns:a16="http://schemas.microsoft.com/office/drawing/2014/main" id="{74F98E48-504D-4CC4-9862-4A3F1235D202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7">
            <a:extLst>
              <a:ext uri="{FF2B5EF4-FFF2-40B4-BE49-F238E27FC236}">
                <a16:creationId xmlns:a16="http://schemas.microsoft.com/office/drawing/2014/main" id="{249BD025-FACC-47D8-9A29-423F15606C1B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8">
            <a:extLst>
              <a:ext uri="{FF2B5EF4-FFF2-40B4-BE49-F238E27FC236}">
                <a16:creationId xmlns:a16="http://schemas.microsoft.com/office/drawing/2014/main" id="{A1FD7B9A-582B-4433-99AE-1D24E9ED463F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9">
            <a:extLst>
              <a:ext uri="{FF2B5EF4-FFF2-40B4-BE49-F238E27FC236}">
                <a16:creationId xmlns:a16="http://schemas.microsoft.com/office/drawing/2014/main" id="{AC6161B2-92C8-4893-B1D6-E070BF5672D9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0">
            <a:extLst>
              <a:ext uri="{FF2B5EF4-FFF2-40B4-BE49-F238E27FC236}">
                <a16:creationId xmlns:a16="http://schemas.microsoft.com/office/drawing/2014/main" id="{3D2670D1-2870-4056-A4B0-8E34B7CA5BCC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1">
            <a:extLst>
              <a:ext uri="{FF2B5EF4-FFF2-40B4-BE49-F238E27FC236}">
                <a16:creationId xmlns:a16="http://schemas.microsoft.com/office/drawing/2014/main" id="{9AD7C0E2-538D-4100-B5A3-199B4DE64F77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2">
            <a:extLst>
              <a:ext uri="{FF2B5EF4-FFF2-40B4-BE49-F238E27FC236}">
                <a16:creationId xmlns:a16="http://schemas.microsoft.com/office/drawing/2014/main" id="{C3169DC6-DDB6-4B35-A005-89058FE7AA5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3">
            <a:extLst>
              <a:ext uri="{FF2B5EF4-FFF2-40B4-BE49-F238E27FC236}">
                <a16:creationId xmlns:a16="http://schemas.microsoft.com/office/drawing/2014/main" id="{57BEF9B8-11BF-4B0C-BC37-F5E81F5D18DE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4">
            <a:extLst>
              <a:ext uri="{FF2B5EF4-FFF2-40B4-BE49-F238E27FC236}">
                <a16:creationId xmlns:a16="http://schemas.microsoft.com/office/drawing/2014/main" id="{242D7A63-9436-4086-ACFF-44E5BADA494A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159">
            <a:extLst>
              <a:ext uri="{FF2B5EF4-FFF2-40B4-BE49-F238E27FC236}">
                <a16:creationId xmlns:a16="http://schemas.microsoft.com/office/drawing/2014/main" id="{5B804B3C-47F0-4D05-8BBF-CDE90D581A9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5" name="Picture 160">
            <a:extLst>
              <a:ext uri="{FF2B5EF4-FFF2-40B4-BE49-F238E27FC236}">
                <a16:creationId xmlns:a16="http://schemas.microsoft.com/office/drawing/2014/main" id="{AA7D026D-8E44-434F-B7AE-64FFD546B0D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06" name="Picture 161">
            <a:extLst>
              <a:ext uri="{FF2B5EF4-FFF2-40B4-BE49-F238E27FC236}">
                <a16:creationId xmlns:a16="http://schemas.microsoft.com/office/drawing/2014/main" id="{9A80E4A6-4DF2-46A5-821F-177E8816497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7" name="Picture 162">
            <a:extLst>
              <a:ext uri="{FF2B5EF4-FFF2-40B4-BE49-F238E27FC236}">
                <a16:creationId xmlns:a16="http://schemas.microsoft.com/office/drawing/2014/main" id="{2C103DBA-07ED-474F-BC13-9CA2ED34FD2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8" name="Picture 163">
            <a:extLst>
              <a:ext uri="{FF2B5EF4-FFF2-40B4-BE49-F238E27FC236}">
                <a16:creationId xmlns:a16="http://schemas.microsoft.com/office/drawing/2014/main" id="{E4AC2916-5126-414B-B1F0-8A26A4F8C12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9" name="Picture 164">
            <a:extLst>
              <a:ext uri="{FF2B5EF4-FFF2-40B4-BE49-F238E27FC236}">
                <a16:creationId xmlns:a16="http://schemas.microsoft.com/office/drawing/2014/main" id="{0BB75B86-F37B-4530-A3BF-F4CD64910FC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0" name="Picture 165">
            <a:extLst>
              <a:ext uri="{FF2B5EF4-FFF2-40B4-BE49-F238E27FC236}">
                <a16:creationId xmlns:a16="http://schemas.microsoft.com/office/drawing/2014/main" id="{7C7B6ECD-2A72-4D02-93D9-972C36BB32B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11" name="CustomShape 15">
            <a:extLst>
              <a:ext uri="{FF2B5EF4-FFF2-40B4-BE49-F238E27FC236}">
                <a16:creationId xmlns:a16="http://schemas.microsoft.com/office/drawing/2014/main" id="{A912E69F-54BF-4912-9AA0-67A06C0D156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6">
            <a:extLst>
              <a:ext uri="{FF2B5EF4-FFF2-40B4-BE49-F238E27FC236}">
                <a16:creationId xmlns:a16="http://schemas.microsoft.com/office/drawing/2014/main" id="{AE218E76-1ACD-4442-B937-5408377BDA2B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7">
            <a:extLst>
              <a:ext uri="{FF2B5EF4-FFF2-40B4-BE49-F238E27FC236}">
                <a16:creationId xmlns:a16="http://schemas.microsoft.com/office/drawing/2014/main" id="{01D25C68-D7FE-44AA-9D78-D7928E2AE2B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8">
            <a:extLst>
              <a:ext uri="{FF2B5EF4-FFF2-40B4-BE49-F238E27FC236}">
                <a16:creationId xmlns:a16="http://schemas.microsoft.com/office/drawing/2014/main" id="{72D31C33-C954-4669-AE89-E4FAEF5C03D1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9">
            <a:extLst>
              <a:ext uri="{FF2B5EF4-FFF2-40B4-BE49-F238E27FC236}">
                <a16:creationId xmlns:a16="http://schemas.microsoft.com/office/drawing/2014/main" id="{DE6BEBD0-7E79-4DBF-A7AF-7A387532CE5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0">
            <a:extLst>
              <a:ext uri="{FF2B5EF4-FFF2-40B4-BE49-F238E27FC236}">
                <a16:creationId xmlns:a16="http://schemas.microsoft.com/office/drawing/2014/main" id="{4CFB0E43-B79E-42C6-A0EB-5C195F4DDD1D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32">
            <a:extLst>
              <a:ext uri="{FF2B5EF4-FFF2-40B4-BE49-F238E27FC236}">
                <a16:creationId xmlns:a16="http://schemas.microsoft.com/office/drawing/2014/main" id="{589B2CFF-4B51-4525-BC43-1EE36A3CDD1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Line 33">
            <a:extLst>
              <a:ext uri="{FF2B5EF4-FFF2-40B4-BE49-F238E27FC236}">
                <a16:creationId xmlns:a16="http://schemas.microsoft.com/office/drawing/2014/main" id="{4BD4AAF2-A896-4669-A4E8-42C252257680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4">
            <a:extLst>
              <a:ext uri="{FF2B5EF4-FFF2-40B4-BE49-F238E27FC236}">
                <a16:creationId xmlns:a16="http://schemas.microsoft.com/office/drawing/2014/main" id="{E903E6EA-58CF-4191-9DA6-AED50E4470E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5">
            <a:extLst>
              <a:ext uri="{FF2B5EF4-FFF2-40B4-BE49-F238E27FC236}">
                <a16:creationId xmlns:a16="http://schemas.microsoft.com/office/drawing/2014/main" id="{5E7AB3D4-BFBC-43A3-B854-7184D39C520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6">
            <a:extLst>
              <a:ext uri="{FF2B5EF4-FFF2-40B4-BE49-F238E27FC236}">
                <a16:creationId xmlns:a16="http://schemas.microsoft.com/office/drawing/2014/main" id="{DBB87449-3934-4E51-BD76-34BC2EA7CE59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7">
            <a:extLst>
              <a:ext uri="{FF2B5EF4-FFF2-40B4-BE49-F238E27FC236}">
                <a16:creationId xmlns:a16="http://schemas.microsoft.com/office/drawing/2014/main" id="{5991EBDD-3B1B-4350-AF22-F1AA93CEB20B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8">
            <a:extLst>
              <a:ext uri="{FF2B5EF4-FFF2-40B4-BE49-F238E27FC236}">
                <a16:creationId xmlns:a16="http://schemas.microsoft.com/office/drawing/2014/main" id="{E33400C1-D40F-4D36-B483-869FCA2F4D8E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9">
            <a:extLst>
              <a:ext uri="{FF2B5EF4-FFF2-40B4-BE49-F238E27FC236}">
                <a16:creationId xmlns:a16="http://schemas.microsoft.com/office/drawing/2014/main" id="{4DF22B5C-EFA6-4D87-A102-B62D95A87FE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0">
            <a:extLst>
              <a:ext uri="{FF2B5EF4-FFF2-40B4-BE49-F238E27FC236}">
                <a16:creationId xmlns:a16="http://schemas.microsoft.com/office/drawing/2014/main" id="{FA0FD6B7-9B8F-4AE4-8835-473A8686BC8D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1">
            <a:extLst>
              <a:ext uri="{FF2B5EF4-FFF2-40B4-BE49-F238E27FC236}">
                <a16:creationId xmlns:a16="http://schemas.microsoft.com/office/drawing/2014/main" id="{B8CBD9E6-F0F7-41A1-B1CB-F3E0095F55BD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2">
            <a:extLst>
              <a:ext uri="{FF2B5EF4-FFF2-40B4-BE49-F238E27FC236}">
                <a16:creationId xmlns:a16="http://schemas.microsoft.com/office/drawing/2014/main" id="{E2E922AA-1750-420B-AA34-953FB156B54F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3">
            <a:extLst>
              <a:ext uri="{FF2B5EF4-FFF2-40B4-BE49-F238E27FC236}">
                <a16:creationId xmlns:a16="http://schemas.microsoft.com/office/drawing/2014/main" id="{4DBCF4A6-E486-44AF-A5FF-9E1BFFB3A5B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4">
            <a:extLst>
              <a:ext uri="{FF2B5EF4-FFF2-40B4-BE49-F238E27FC236}">
                <a16:creationId xmlns:a16="http://schemas.microsoft.com/office/drawing/2014/main" id="{96F7C47C-175C-4216-85DB-0DCA473763CA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5">
            <a:extLst>
              <a:ext uri="{FF2B5EF4-FFF2-40B4-BE49-F238E27FC236}">
                <a16:creationId xmlns:a16="http://schemas.microsoft.com/office/drawing/2014/main" id="{1D9FD91C-A04E-46EA-8A38-1D78F185F46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6">
            <a:extLst>
              <a:ext uri="{FF2B5EF4-FFF2-40B4-BE49-F238E27FC236}">
                <a16:creationId xmlns:a16="http://schemas.microsoft.com/office/drawing/2014/main" id="{0DE20A29-762B-4B20-9030-6B13686AC6F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7">
            <a:extLst>
              <a:ext uri="{FF2B5EF4-FFF2-40B4-BE49-F238E27FC236}">
                <a16:creationId xmlns:a16="http://schemas.microsoft.com/office/drawing/2014/main" id="{A8E83CB7-2F42-4E01-88C6-B6801C03C95B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8">
            <a:extLst>
              <a:ext uri="{FF2B5EF4-FFF2-40B4-BE49-F238E27FC236}">
                <a16:creationId xmlns:a16="http://schemas.microsoft.com/office/drawing/2014/main" id="{4FD08301-8F30-48C9-BD7E-5CBDA09E6822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9">
            <a:extLst>
              <a:ext uri="{FF2B5EF4-FFF2-40B4-BE49-F238E27FC236}">
                <a16:creationId xmlns:a16="http://schemas.microsoft.com/office/drawing/2014/main" id="{5790A058-C2EB-4038-8515-2AA40887A03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0">
            <a:extLst>
              <a:ext uri="{FF2B5EF4-FFF2-40B4-BE49-F238E27FC236}">
                <a16:creationId xmlns:a16="http://schemas.microsoft.com/office/drawing/2014/main" id="{299BA2B7-BA32-416C-B714-06DC524F640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1">
            <a:extLst>
              <a:ext uri="{FF2B5EF4-FFF2-40B4-BE49-F238E27FC236}">
                <a16:creationId xmlns:a16="http://schemas.microsoft.com/office/drawing/2014/main" id="{ABB53A15-3CFC-4929-822C-F58BDA780CD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2">
            <a:extLst>
              <a:ext uri="{FF2B5EF4-FFF2-40B4-BE49-F238E27FC236}">
                <a16:creationId xmlns:a16="http://schemas.microsoft.com/office/drawing/2014/main" id="{1C801135-32DA-49D8-BF04-3CD80A382F38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3">
            <a:extLst>
              <a:ext uri="{FF2B5EF4-FFF2-40B4-BE49-F238E27FC236}">
                <a16:creationId xmlns:a16="http://schemas.microsoft.com/office/drawing/2014/main" id="{0F6D6350-F270-4796-839C-3538F8F0A904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4">
            <a:extLst>
              <a:ext uri="{FF2B5EF4-FFF2-40B4-BE49-F238E27FC236}">
                <a16:creationId xmlns:a16="http://schemas.microsoft.com/office/drawing/2014/main" id="{A8BEA05A-79D1-4362-A509-41F5CA232BA6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5">
            <a:extLst>
              <a:ext uri="{FF2B5EF4-FFF2-40B4-BE49-F238E27FC236}">
                <a16:creationId xmlns:a16="http://schemas.microsoft.com/office/drawing/2014/main" id="{587597B7-D635-43FD-AD4B-1F2DF09B8703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6">
            <a:extLst>
              <a:ext uri="{FF2B5EF4-FFF2-40B4-BE49-F238E27FC236}">
                <a16:creationId xmlns:a16="http://schemas.microsoft.com/office/drawing/2014/main" id="{2762FAF2-A478-4434-91CB-778A11B97A73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7">
            <a:extLst>
              <a:ext uri="{FF2B5EF4-FFF2-40B4-BE49-F238E27FC236}">
                <a16:creationId xmlns:a16="http://schemas.microsoft.com/office/drawing/2014/main" id="{9819FE5E-ABB4-4459-B37D-73F7970C7EB9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8">
            <a:extLst>
              <a:ext uri="{FF2B5EF4-FFF2-40B4-BE49-F238E27FC236}">
                <a16:creationId xmlns:a16="http://schemas.microsoft.com/office/drawing/2014/main" id="{C287EEF6-43E8-4AA7-8A1C-378AC0419B4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9">
            <a:extLst>
              <a:ext uri="{FF2B5EF4-FFF2-40B4-BE49-F238E27FC236}">
                <a16:creationId xmlns:a16="http://schemas.microsoft.com/office/drawing/2014/main" id="{750F7636-D955-4428-87B5-442F0B7AA95A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0">
            <a:extLst>
              <a:ext uri="{FF2B5EF4-FFF2-40B4-BE49-F238E27FC236}">
                <a16:creationId xmlns:a16="http://schemas.microsoft.com/office/drawing/2014/main" id="{C26C9BD2-144F-4100-9331-81E750ABE8EA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1">
            <a:extLst>
              <a:ext uri="{FF2B5EF4-FFF2-40B4-BE49-F238E27FC236}">
                <a16:creationId xmlns:a16="http://schemas.microsoft.com/office/drawing/2014/main" id="{145CCDC2-38D5-4C43-9286-34BBA2F756D7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2">
            <a:extLst>
              <a:ext uri="{FF2B5EF4-FFF2-40B4-BE49-F238E27FC236}">
                <a16:creationId xmlns:a16="http://schemas.microsoft.com/office/drawing/2014/main" id="{028A816B-0DB8-4E7E-A68E-C3F5E7C08D3B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3">
            <a:extLst>
              <a:ext uri="{FF2B5EF4-FFF2-40B4-BE49-F238E27FC236}">
                <a16:creationId xmlns:a16="http://schemas.microsoft.com/office/drawing/2014/main" id="{16B0FB76-A647-4795-9BDC-1BEDC5E88AAA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4">
            <a:extLst>
              <a:ext uri="{FF2B5EF4-FFF2-40B4-BE49-F238E27FC236}">
                <a16:creationId xmlns:a16="http://schemas.microsoft.com/office/drawing/2014/main" id="{594D553E-9F62-4D1B-AC60-AD317E3DC414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5">
            <a:extLst>
              <a:ext uri="{FF2B5EF4-FFF2-40B4-BE49-F238E27FC236}">
                <a16:creationId xmlns:a16="http://schemas.microsoft.com/office/drawing/2014/main" id="{588D5EDE-AFEB-447D-A081-79C34A3151D9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6">
            <a:extLst>
              <a:ext uri="{FF2B5EF4-FFF2-40B4-BE49-F238E27FC236}">
                <a16:creationId xmlns:a16="http://schemas.microsoft.com/office/drawing/2014/main" id="{98E63969-D885-45C9-8B61-2A03C1847E0C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7">
            <a:extLst>
              <a:ext uri="{FF2B5EF4-FFF2-40B4-BE49-F238E27FC236}">
                <a16:creationId xmlns:a16="http://schemas.microsoft.com/office/drawing/2014/main" id="{4DCB082D-BDDF-4711-8C7B-3D06C9B38A8C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8">
            <a:extLst>
              <a:ext uri="{FF2B5EF4-FFF2-40B4-BE49-F238E27FC236}">
                <a16:creationId xmlns:a16="http://schemas.microsoft.com/office/drawing/2014/main" id="{227AC2F0-09B4-43A2-9343-D4416989C2F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9">
            <a:extLst>
              <a:ext uri="{FF2B5EF4-FFF2-40B4-BE49-F238E27FC236}">
                <a16:creationId xmlns:a16="http://schemas.microsoft.com/office/drawing/2014/main" id="{621BE0F2-2945-49E6-AFA2-4BD1CF0B2C45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2" name="Picture 159"/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3" name="Picture 160"/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14" name="Picture 161"/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5" name="Picture 162"/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6" name="Picture 163"/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7" name="Picture 164"/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8" name="Picture 165"/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19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5"/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2" name="Picture 129"/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3" name="Picture 132"/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4" name="Picture 133"/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45" name="Line 27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Line 28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9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CustomShape 30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Line 31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Line 32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33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2" name="CustomShape 34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35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36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7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38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9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40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1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42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43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44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45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46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47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48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49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50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51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52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53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54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55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56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57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58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59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60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61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62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63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CustomShape 64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65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66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67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68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69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70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71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72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7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74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75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Line 76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8">
            <a:extLst>
              <a:ext uri="{FF2B5EF4-FFF2-40B4-BE49-F238E27FC236}">
                <a16:creationId xmlns:a16="http://schemas.microsoft.com/office/drawing/2014/main" id="{A4D3F68D-59CB-4DD2-A16B-AA281FEA0F2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9">
            <a:extLst>
              <a:ext uri="{FF2B5EF4-FFF2-40B4-BE49-F238E27FC236}">
                <a16:creationId xmlns:a16="http://schemas.microsoft.com/office/drawing/2014/main" id="{76EB00C5-49BF-481B-8AC8-0FE1E380C424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9"/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1955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Picture 2"/>
          <p:cNvPicPr/>
          <p:nvPr/>
        </p:nvPicPr>
        <p:blipFill>
          <a:blip r:embed="rId2"/>
          <a:stretch/>
        </p:blipFill>
        <p:spPr>
          <a:xfrm>
            <a:off x="395280" y="1556280"/>
            <a:ext cx="2758320" cy="2204640"/>
          </a:xfrm>
          <a:prstGeom prst="rect">
            <a:avLst/>
          </a:prstGeom>
          <a:ln>
            <a:noFill/>
          </a:ln>
        </p:spPr>
      </p:pic>
      <p:pic>
        <p:nvPicPr>
          <p:cNvPr id="996" name="Picture 4"/>
          <p:cNvPicPr/>
          <p:nvPr/>
        </p:nvPicPr>
        <p:blipFill>
          <a:blip r:embed="rId3"/>
          <a:stretch/>
        </p:blipFill>
        <p:spPr>
          <a:xfrm>
            <a:off x="3240720" y="1541880"/>
            <a:ext cx="2794680" cy="2233800"/>
          </a:xfrm>
          <a:prstGeom prst="rect">
            <a:avLst/>
          </a:prstGeom>
          <a:ln>
            <a:noFill/>
          </a:ln>
        </p:spPr>
      </p:pic>
      <p:pic>
        <p:nvPicPr>
          <p:cNvPr id="997" name="Picture 5"/>
          <p:cNvPicPr/>
          <p:nvPr/>
        </p:nvPicPr>
        <p:blipFill>
          <a:blip r:embed="rId4"/>
          <a:stretch/>
        </p:blipFill>
        <p:spPr>
          <a:xfrm>
            <a:off x="6122520" y="1556280"/>
            <a:ext cx="2750400" cy="2198160"/>
          </a:xfrm>
          <a:prstGeom prst="rect">
            <a:avLst/>
          </a:prstGeom>
          <a:ln>
            <a:noFill/>
          </a:ln>
        </p:spPr>
      </p:pic>
      <p:sp>
        <p:nvSpPr>
          <p:cNvPr id="998" name="TextShape 1"/>
          <p:cNvSpPr txBox="1"/>
          <p:nvPr/>
        </p:nvSpPr>
        <p:spPr>
          <a:xfrm>
            <a:off x="694800" y="6624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 planning for adaptive and neutral evolutionary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9" name="CustomShape 2"/>
          <p:cNvSpPr/>
          <p:nvPr/>
        </p:nvSpPr>
        <p:spPr>
          <a:xfrm>
            <a:off x="6669000" y="1060560"/>
            <a:ext cx="19670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Rana iberica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0" name="Picture 2"/>
          <p:cNvPicPr/>
          <p:nvPr/>
        </p:nvPicPr>
        <p:blipFill>
          <a:blip r:embed="rId5"/>
          <a:srcRect l="21861" t="21382" r="7323" b="9545"/>
          <a:stretch/>
        </p:blipFill>
        <p:spPr>
          <a:xfrm>
            <a:off x="6834240" y="3521520"/>
            <a:ext cx="1904400" cy="1461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1" name="Picture 4"/>
          <p:cNvPicPr/>
          <p:nvPr/>
        </p:nvPicPr>
        <p:blipFill>
          <a:blip r:embed="rId6"/>
          <a:stretch/>
        </p:blipFill>
        <p:spPr>
          <a:xfrm>
            <a:off x="7914240" y="2996280"/>
            <a:ext cx="869760" cy="869760"/>
          </a:xfrm>
          <a:prstGeom prst="rect">
            <a:avLst/>
          </a:prstGeom>
          <a:ln>
            <a:noFill/>
          </a:ln>
        </p:spPr>
      </p:pic>
      <p:pic>
        <p:nvPicPr>
          <p:cNvPr id="1002" name="Picture 8"/>
          <p:cNvPicPr/>
          <p:nvPr/>
        </p:nvPicPr>
        <p:blipFill>
          <a:blip r:embed="rId7"/>
          <a:srcRect l="19772" t="23368" b="7008"/>
          <a:stretch/>
        </p:blipFill>
        <p:spPr>
          <a:xfrm>
            <a:off x="3954960" y="3582360"/>
            <a:ext cx="1815120" cy="1340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03" name="CustomShape 3"/>
          <p:cNvSpPr/>
          <p:nvPr/>
        </p:nvSpPr>
        <p:spPr>
          <a:xfrm>
            <a:off x="3178080" y="1060560"/>
            <a:ext cx="2881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Pelobates cultripes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4" name="CustomShape 4"/>
          <p:cNvSpPr/>
          <p:nvPr/>
        </p:nvSpPr>
        <p:spPr>
          <a:xfrm>
            <a:off x="844200" y="1060560"/>
            <a:ext cx="1901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 molleri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5" name="Picture 2"/>
          <p:cNvPicPr/>
          <p:nvPr/>
        </p:nvPicPr>
        <p:blipFill>
          <a:blip r:embed="rId8"/>
          <a:stretch/>
        </p:blipFill>
        <p:spPr>
          <a:xfrm>
            <a:off x="986400" y="3520080"/>
            <a:ext cx="2187720" cy="14644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6" name="Picture 4"/>
          <p:cNvPicPr/>
          <p:nvPr/>
        </p:nvPicPr>
        <p:blipFill>
          <a:blip r:embed="rId6"/>
          <a:stretch/>
        </p:blipFill>
        <p:spPr>
          <a:xfrm>
            <a:off x="5068440" y="3261240"/>
            <a:ext cx="869760" cy="86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Content Placeholder 3"/>
          <p:cNvPicPr/>
          <p:nvPr/>
        </p:nvPicPr>
        <p:blipFill>
          <a:blip r:embed="rId2"/>
          <a:stretch/>
        </p:blipFill>
        <p:spPr>
          <a:xfrm>
            <a:off x="141003" y="1716840"/>
            <a:ext cx="1947600" cy="1556640"/>
          </a:xfrm>
          <a:prstGeom prst="rect">
            <a:avLst/>
          </a:prstGeom>
          <a:ln>
            <a:noFill/>
          </a:ln>
        </p:spPr>
      </p:pic>
      <p:pic>
        <p:nvPicPr>
          <p:cNvPr id="1008" name="Picture 4"/>
          <p:cNvPicPr/>
          <p:nvPr/>
        </p:nvPicPr>
        <p:blipFill>
          <a:blip r:embed="rId3"/>
          <a:stretch/>
        </p:blipFill>
        <p:spPr>
          <a:xfrm>
            <a:off x="131643" y="3454920"/>
            <a:ext cx="1966680" cy="1571760"/>
          </a:xfrm>
          <a:prstGeom prst="rect">
            <a:avLst/>
          </a:prstGeom>
          <a:ln>
            <a:noFill/>
          </a:ln>
        </p:spPr>
      </p:pic>
      <p:pic>
        <p:nvPicPr>
          <p:cNvPr id="1009" name="Picture 5"/>
          <p:cNvPicPr/>
          <p:nvPr/>
        </p:nvPicPr>
        <p:blipFill>
          <a:blip r:embed="rId4"/>
          <a:stretch/>
        </p:blipFill>
        <p:spPr>
          <a:xfrm>
            <a:off x="2413683" y="171504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0" name="Picture 6"/>
          <p:cNvPicPr/>
          <p:nvPr/>
        </p:nvPicPr>
        <p:blipFill>
          <a:blip r:embed="rId5"/>
          <a:stretch/>
        </p:blipFill>
        <p:spPr>
          <a:xfrm>
            <a:off x="2413683" y="3461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1" name="CustomShape 1"/>
          <p:cNvSpPr/>
          <p:nvPr/>
        </p:nvSpPr>
        <p:spPr>
          <a:xfrm>
            <a:off x="386523" y="790920"/>
            <a:ext cx="14565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2804643" y="790920"/>
            <a:ext cx="127224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refugia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3" name="Picture 10"/>
          <p:cNvPicPr/>
          <p:nvPr/>
        </p:nvPicPr>
        <p:blipFill>
          <a:blip r:embed="rId6"/>
          <a:stretch/>
        </p:blipFill>
        <p:spPr>
          <a:xfrm>
            <a:off x="4875036" y="1715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4" name="Picture 11"/>
          <p:cNvPicPr/>
          <p:nvPr/>
        </p:nvPicPr>
        <p:blipFill>
          <a:blip r:embed="rId7"/>
          <a:stretch/>
        </p:blipFill>
        <p:spPr>
          <a:xfrm>
            <a:off x="4875036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5" name="Picture 13"/>
          <p:cNvPicPr/>
          <p:nvPr/>
        </p:nvPicPr>
        <p:blipFill>
          <a:blip r:embed="rId8"/>
          <a:stretch/>
        </p:blipFill>
        <p:spPr>
          <a:xfrm>
            <a:off x="7069596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6" name="Picture 14"/>
          <p:cNvPicPr/>
          <p:nvPr/>
        </p:nvPicPr>
        <p:blipFill>
          <a:blip r:embed="rId9"/>
          <a:stretch/>
        </p:blipFill>
        <p:spPr>
          <a:xfrm>
            <a:off x="7069596" y="1715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7" name="CustomShape 3"/>
          <p:cNvSpPr/>
          <p:nvPr/>
        </p:nvSpPr>
        <p:spPr>
          <a:xfrm>
            <a:off x="4713756" y="790920"/>
            <a:ext cx="22719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Individual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heterozygosity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8" name="CustomShape 4"/>
          <p:cNvSpPr/>
          <p:nvPr/>
        </p:nvSpPr>
        <p:spPr>
          <a:xfrm>
            <a:off x="7404756" y="790920"/>
            <a:ext cx="12798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9" name="CustomShape 5"/>
          <p:cNvSpPr/>
          <p:nvPr/>
        </p:nvSpPr>
        <p:spPr>
          <a:xfrm>
            <a:off x="720286" y="381492"/>
            <a:ext cx="29487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0" name="CustomShape 6"/>
          <p:cNvSpPr/>
          <p:nvPr/>
        </p:nvSpPr>
        <p:spPr>
          <a:xfrm>
            <a:off x="5610516" y="387997"/>
            <a:ext cx="2750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9B3A67C-2860-4373-AA4B-F82AD89B5E90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3899030" y="25429"/>
            <a:ext cx="1333552" cy="8926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25" name="CustomShape 11"/>
          <p:cNvSpPr/>
          <p:nvPr/>
        </p:nvSpPr>
        <p:spPr>
          <a:xfrm>
            <a:off x="3620406" y="642009"/>
            <a:ext cx="1890800" cy="363880"/>
          </a:xfrm>
          <a:prstGeom prst="rect">
            <a:avLst/>
          </a:prstGeom>
          <a:noFill/>
          <a:ln w="3168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</a:t>
            </a:r>
            <a:r>
              <a:rPr lang="en-US" sz="1600" b="1" i="1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molleri</a:t>
            </a:r>
            <a:endParaRPr lang="en-U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528480" y="-8136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Prioritizations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7" name="CustomShape 2"/>
          <p:cNvSpPr/>
          <p:nvPr/>
        </p:nvSpPr>
        <p:spPr>
          <a:xfrm>
            <a:off x="450720" y="4023000"/>
            <a:ext cx="3746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 with evolutionary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attributes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8" name="CustomShape 3"/>
          <p:cNvSpPr/>
          <p:nvPr/>
        </p:nvSpPr>
        <p:spPr>
          <a:xfrm>
            <a:off x="5729760" y="432900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9" name="CustomShape 4"/>
          <p:cNvSpPr/>
          <p:nvPr/>
        </p:nvSpPr>
        <p:spPr>
          <a:xfrm>
            <a:off x="5392440" y="4067280"/>
            <a:ext cx="28548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0" name="Picture 5"/>
          <p:cNvPicPr/>
          <p:nvPr/>
        </p:nvPicPr>
        <p:blipFill>
          <a:blip r:embed="rId2"/>
          <a:stretch/>
        </p:blipFill>
        <p:spPr>
          <a:xfrm>
            <a:off x="47059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1" name="CustomShape 5"/>
          <p:cNvSpPr/>
          <p:nvPr/>
        </p:nvSpPr>
        <p:spPr>
          <a:xfrm>
            <a:off x="689112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6"/>
          <p:cNvSpPr/>
          <p:nvPr/>
        </p:nvSpPr>
        <p:spPr>
          <a:xfrm>
            <a:off x="47059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CustomShape 7"/>
          <p:cNvSpPr/>
          <p:nvPr/>
        </p:nvSpPr>
        <p:spPr>
          <a:xfrm>
            <a:off x="496872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4" name="Picture 13"/>
          <p:cNvPicPr/>
          <p:nvPr/>
        </p:nvPicPr>
        <p:blipFill>
          <a:blip r:embed="rId3"/>
          <a:stretch/>
        </p:blipFill>
        <p:spPr>
          <a:xfrm>
            <a:off x="2095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5" name="CustomShape 8"/>
          <p:cNvSpPr/>
          <p:nvPr/>
        </p:nvSpPr>
        <p:spPr>
          <a:xfrm>
            <a:off x="239508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9"/>
          <p:cNvSpPr/>
          <p:nvPr/>
        </p:nvSpPr>
        <p:spPr>
          <a:xfrm>
            <a:off x="2095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10"/>
          <p:cNvSpPr/>
          <p:nvPr/>
        </p:nvSpPr>
        <p:spPr>
          <a:xfrm>
            <a:off x="47268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11"/>
          <p:cNvSpPr/>
          <p:nvPr/>
        </p:nvSpPr>
        <p:spPr>
          <a:xfrm>
            <a:off x="5207040" y="4489920"/>
            <a:ext cx="32259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costs 9% less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more data isn’t always better…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8 imperiled plant species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30BA447-E385-B443-C890-50F830F4F37D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558874" y="4657938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DFE38A04-FBCE-A680-1CC8-75DB2408C3C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D006BF8-45D8-C17E-597A-B000865B5E8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0F1AE416-72AB-6A50-B6ED-C27B0408F4AA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A77C3D7F-5717-BA7D-2B0D-C8BF323178C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517CEBD0-BB49-F1AC-F147-EFFAF77706B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kumimoji="0" lang="en-US" sz="12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kumimoji="0" lang="en-US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4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3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3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6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8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0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1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3" name="CustomShape 5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6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5" name="CustomShape 7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CustomShape 8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9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8" name="CustomShape 10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9" name="CustomShape 11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12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1" name="CustomShape 13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2" name="CustomShape 14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15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4" name="CustomShape 16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CustomShape 17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CustomShape 18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8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9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5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6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CustomShape 7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CustomShape 8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CustomShape 9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CustomShape 10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CustomShape 11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12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13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0" name="CustomShape 14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15"/>
          <p:cNvSpPr/>
          <p:nvPr/>
        </p:nvSpPr>
        <p:spPr>
          <a:xfrm>
            <a:off x="3089520" y="3226320"/>
            <a:ext cx="4500000" cy="1303560"/>
          </a:xfrm>
          <a:custGeom>
            <a:avLst/>
            <a:gdLst/>
            <a:ahLst/>
            <a:cxnLst/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320">
            <a:solidFill>
              <a:schemeClr val="tx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6"/>
          <p:cNvSpPr/>
          <p:nvPr/>
        </p:nvSpPr>
        <p:spPr>
          <a:xfrm>
            <a:off x="3639240" y="385416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3" name="CustomShape 17"/>
          <p:cNvSpPr/>
          <p:nvPr/>
        </p:nvSpPr>
        <p:spPr>
          <a:xfrm>
            <a:off x="4284000" y="37630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4" name="CustomShape 18"/>
          <p:cNvSpPr/>
          <p:nvPr/>
        </p:nvSpPr>
        <p:spPr>
          <a:xfrm>
            <a:off x="6382080" y="375300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9"/>
          <p:cNvSpPr/>
          <p:nvPr/>
        </p:nvSpPr>
        <p:spPr>
          <a:xfrm>
            <a:off x="5365440" y="37648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>
            <a:extLst>
              <a:ext uri="{FF2B5EF4-FFF2-40B4-BE49-F238E27FC236}">
                <a16:creationId xmlns:a16="http://schemas.microsoft.com/office/drawing/2014/main" id="{EFD8445E-87E4-46B4-8823-DE88BA28BEC7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>
            <a:extLst>
              <a:ext uri="{FF2B5EF4-FFF2-40B4-BE49-F238E27FC236}">
                <a16:creationId xmlns:a16="http://schemas.microsoft.com/office/drawing/2014/main" id="{6A089591-8874-4AB6-9B0E-E73E88DCC93D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3">
            <a:extLst>
              <a:ext uri="{FF2B5EF4-FFF2-40B4-BE49-F238E27FC236}">
                <a16:creationId xmlns:a16="http://schemas.microsoft.com/office/drawing/2014/main" id="{0FB2B923-595D-44A9-AB9D-C205D37F3520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159">
            <a:extLst>
              <a:ext uri="{FF2B5EF4-FFF2-40B4-BE49-F238E27FC236}">
                <a16:creationId xmlns:a16="http://schemas.microsoft.com/office/drawing/2014/main" id="{9F6522A6-9878-435A-AB97-DA844A79010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2" name="Picture 160">
            <a:extLst>
              <a:ext uri="{FF2B5EF4-FFF2-40B4-BE49-F238E27FC236}">
                <a16:creationId xmlns:a16="http://schemas.microsoft.com/office/drawing/2014/main" id="{3CFAF86B-56AF-4CEB-95CD-F038AA9CFB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3" name="Picture 161">
            <a:extLst>
              <a:ext uri="{FF2B5EF4-FFF2-40B4-BE49-F238E27FC236}">
                <a16:creationId xmlns:a16="http://schemas.microsoft.com/office/drawing/2014/main" id="{EDC33C46-EC09-4BC0-8E64-A31E5144C6E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" name="Picture 162">
            <a:extLst>
              <a:ext uri="{FF2B5EF4-FFF2-40B4-BE49-F238E27FC236}">
                <a16:creationId xmlns:a16="http://schemas.microsoft.com/office/drawing/2014/main" id="{DA52607F-DFCE-4751-919D-2003E4AF57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3">
            <a:extLst>
              <a:ext uri="{FF2B5EF4-FFF2-40B4-BE49-F238E27FC236}">
                <a16:creationId xmlns:a16="http://schemas.microsoft.com/office/drawing/2014/main" id="{D55F0340-A951-460B-AB47-24519578F06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4">
            <a:extLst>
              <a:ext uri="{FF2B5EF4-FFF2-40B4-BE49-F238E27FC236}">
                <a16:creationId xmlns:a16="http://schemas.microsoft.com/office/drawing/2014/main" id="{2E8C5B48-9274-4DEE-8D80-6D9775F1C70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7" name="Picture 165">
            <a:extLst>
              <a:ext uri="{FF2B5EF4-FFF2-40B4-BE49-F238E27FC236}">
                <a16:creationId xmlns:a16="http://schemas.microsoft.com/office/drawing/2014/main" id="{77CCD559-DEC0-49B4-B9F5-94642B7B9FA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8" name="CustomShape 4">
            <a:extLst>
              <a:ext uri="{FF2B5EF4-FFF2-40B4-BE49-F238E27FC236}">
                <a16:creationId xmlns:a16="http://schemas.microsoft.com/office/drawing/2014/main" id="{3469C694-05DB-4D92-B9C9-62DFE2D55259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">
            <a:extLst>
              <a:ext uri="{FF2B5EF4-FFF2-40B4-BE49-F238E27FC236}">
                <a16:creationId xmlns:a16="http://schemas.microsoft.com/office/drawing/2014/main" id="{20660095-00F0-4C0B-A597-1B7195018A7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6">
            <a:extLst>
              <a:ext uri="{FF2B5EF4-FFF2-40B4-BE49-F238E27FC236}">
                <a16:creationId xmlns:a16="http://schemas.microsoft.com/office/drawing/2014/main" id="{A2729043-D8D8-48E3-99F0-E4E6E608BFF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0">
            <a:extLst>
              <a:ext uri="{FF2B5EF4-FFF2-40B4-BE49-F238E27FC236}">
                <a16:creationId xmlns:a16="http://schemas.microsoft.com/office/drawing/2014/main" id="{FC3123C0-E5CA-48C5-A49E-FA8D6087A3CB}"/>
              </a:ext>
            </a:extLst>
          </p:cNvPr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11">
            <a:extLst>
              <a:ext uri="{FF2B5EF4-FFF2-40B4-BE49-F238E27FC236}">
                <a16:creationId xmlns:a16="http://schemas.microsoft.com/office/drawing/2014/main" id="{71845949-44FA-4F24-B1B6-8FBD74DCDADA}"/>
              </a:ext>
            </a:extLst>
          </p:cNvPr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2">
            <a:extLst>
              <a:ext uri="{FF2B5EF4-FFF2-40B4-BE49-F238E27FC236}">
                <a16:creationId xmlns:a16="http://schemas.microsoft.com/office/drawing/2014/main" id="{58866811-07FC-4588-9CF1-B6E14E0468ED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3">
            <a:extLst>
              <a:ext uri="{FF2B5EF4-FFF2-40B4-BE49-F238E27FC236}">
                <a16:creationId xmlns:a16="http://schemas.microsoft.com/office/drawing/2014/main" id="{BE789B6B-E50D-4168-A771-2D7BEF6C2051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4">
            <a:extLst>
              <a:ext uri="{FF2B5EF4-FFF2-40B4-BE49-F238E27FC236}">
                <a16:creationId xmlns:a16="http://schemas.microsoft.com/office/drawing/2014/main" id="{799D0E36-4225-46C7-A2AE-DAB50B411898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5">
            <a:extLst>
              <a:ext uri="{FF2B5EF4-FFF2-40B4-BE49-F238E27FC236}">
                <a16:creationId xmlns:a16="http://schemas.microsoft.com/office/drawing/2014/main" id="{68CD24D9-BA12-4C1D-865C-4B981D4E5D5F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16">
            <a:extLst>
              <a:ext uri="{FF2B5EF4-FFF2-40B4-BE49-F238E27FC236}">
                <a16:creationId xmlns:a16="http://schemas.microsoft.com/office/drawing/2014/main" id="{02882BEB-412A-433D-969B-80350943B828}"/>
              </a:ext>
            </a:extLst>
          </p:cNvPr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17">
            <a:extLst>
              <a:ext uri="{FF2B5EF4-FFF2-40B4-BE49-F238E27FC236}">
                <a16:creationId xmlns:a16="http://schemas.microsoft.com/office/drawing/2014/main" id="{2F262D4A-0306-434C-86FA-E4AF020C5290}"/>
              </a:ext>
            </a:extLst>
          </p:cNvPr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8">
            <a:extLst>
              <a:ext uri="{FF2B5EF4-FFF2-40B4-BE49-F238E27FC236}">
                <a16:creationId xmlns:a16="http://schemas.microsoft.com/office/drawing/2014/main" id="{AF276A6B-C39D-4041-B2E8-6A33E42DB511}"/>
              </a:ext>
            </a:extLst>
          </p:cNvPr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9">
            <a:extLst>
              <a:ext uri="{FF2B5EF4-FFF2-40B4-BE49-F238E27FC236}">
                <a16:creationId xmlns:a16="http://schemas.microsoft.com/office/drawing/2014/main" id="{E5761DF1-CCE1-413E-A120-E77149FB2536}"/>
              </a:ext>
            </a:extLst>
          </p:cNvPr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0">
            <a:extLst>
              <a:ext uri="{FF2B5EF4-FFF2-40B4-BE49-F238E27FC236}">
                <a16:creationId xmlns:a16="http://schemas.microsoft.com/office/drawing/2014/main" id="{E09FE8EC-74D9-4162-B4B9-6D4AF8556054}"/>
              </a:ext>
            </a:extLst>
          </p:cNvPr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21">
            <a:extLst>
              <a:ext uri="{FF2B5EF4-FFF2-40B4-BE49-F238E27FC236}">
                <a16:creationId xmlns:a16="http://schemas.microsoft.com/office/drawing/2014/main" id="{A42D9072-AD56-4C64-B181-A041922D60D7}"/>
              </a:ext>
            </a:extLst>
          </p:cNvPr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2">
            <a:extLst>
              <a:ext uri="{FF2B5EF4-FFF2-40B4-BE49-F238E27FC236}">
                <a16:creationId xmlns:a16="http://schemas.microsoft.com/office/drawing/2014/main" id="{57996397-BBF4-4B46-8464-CAEBD8269B6E}"/>
              </a:ext>
            </a:extLst>
          </p:cNvPr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3">
            <a:extLst>
              <a:ext uri="{FF2B5EF4-FFF2-40B4-BE49-F238E27FC236}">
                <a16:creationId xmlns:a16="http://schemas.microsoft.com/office/drawing/2014/main" id="{C0377EDC-AC2E-4820-945E-F7E0CB2FF0AA}"/>
              </a:ext>
            </a:extLst>
          </p:cNvPr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4">
            <a:extLst>
              <a:ext uri="{FF2B5EF4-FFF2-40B4-BE49-F238E27FC236}">
                <a16:creationId xmlns:a16="http://schemas.microsoft.com/office/drawing/2014/main" id="{18770BC7-8E8F-4654-B15A-95BD5CE30ED9}"/>
              </a:ext>
            </a:extLst>
          </p:cNvPr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5">
            <a:extLst>
              <a:ext uri="{FF2B5EF4-FFF2-40B4-BE49-F238E27FC236}">
                <a16:creationId xmlns:a16="http://schemas.microsoft.com/office/drawing/2014/main" id="{0893B886-19A3-4901-8085-4CD2F86C3270}"/>
              </a:ext>
            </a:extLst>
          </p:cNvPr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6">
            <a:extLst>
              <a:ext uri="{FF2B5EF4-FFF2-40B4-BE49-F238E27FC236}">
                <a16:creationId xmlns:a16="http://schemas.microsoft.com/office/drawing/2014/main" id="{49A64F8D-62C6-457A-9724-C8C044C426FC}"/>
              </a:ext>
            </a:extLst>
          </p:cNvPr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8" name="Picture 129">
            <a:extLst>
              <a:ext uri="{FF2B5EF4-FFF2-40B4-BE49-F238E27FC236}">
                <a16:creationId xmlns:a16="http://schemas.microsoft.com/office/drawing/2014/main" id="{DAD08144-E195-43C8-8A24-32DD87574DE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9" name="Picture 132">
            <a:extLst>
              <a:ext uri="{FF2B5EF4-FFF2-40B4-BE49-F238E27FC236}">
                <a16:creationId xmlns:a16="http://schemas.microsoft.com/office/drawing/2014/main" id="{1CC061B3-D243-462B-9440-B1AFD6F0592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0" name="Picture 133">
            <a:extLst>
              <a:ext uri="{FF2B5EF4-FFF2-40B4-BE49-F238E27FC236}">
                <a16:creationId xmlns:a16="http://schemas.microsoft.com/office/drawing/2014/main" id="{788D872D-B6FD-4A0A-BD62-E684B21A1D9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1" name="Line 27">
            <a:extLst>
              <a:ext uri="{FF2B5EF4-FFF2-40B4-BE49-F238E27FC236}">
                <a16:creationId xmlns:a16="http://schemas.microsoft.com/office/drawing/2014/main" id="{9F670B3C-B638-4038-89E7-C5415BB4747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Line 28">
            <a:extLst>
              <a:ext uri="{FF2B5EF4-FFF2-40B4-BE49-F238E27FC236}">
                <a16:creationId xmlns:a16="http://schemas.microsoft.com/office/drawing/2014/main" id="{922C9119-B63B-435B-9BD5-ABD5D81A3022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9">
            <a:extLst>
              <a:ext uri="{FF2B5EF4-FFF2-40B4-BE49-F238E27FC236}">
                <a16:creationId xmlns:a16="http://schemas.microsoft.com/office/drawing/2014/main" id="{5754F63E-43D6-4F1A-A6A1-1D2C6850DCA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0">
            <a:extLst>
              <a:ext uri="{FF2B5EF4-FFF2-40B4-BE49-F238E27FC236}">
                <a16:creationId xmlns:a16="http://schemas.microsoft.com/office/drawing/2014/main" id="{01FC06EB-FF26-4D56-AA48-5D25E600100F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Line 31">
            <a:extLst>
              <a:ext uri="{FF2B5EF4-FFF2-40B4-BE49-F238E27FC236}">
                <a16:creationId xmlns:a16="http://schemas.microsoft.com/office/drawing/2014/main" id="{EAE0967F-2F91-4766-839B-5CCDE6F8766E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Line 32">
            <a:extLst>
              <a:ext uri="{FF2B5EF4-FFF2-40B4-BE49-F238E27FC236}">
                <a16:creationId xmlns:a16="http://schemas.microsoft.com/office/drawing/2014/main" id="{4CF52B5A-BB16-4879-8DC9-2D344E954DF2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33">
            <a:extLst>
              <a:ext uri="{FF2B5EF4-FFF2-40B4-BE49-F238E27FC236}">
                <a16:creationId xmlns:a16="http://schemas.microsoft.com/office/drawing/2014/main" id="{39A69E28-535A-46FB-B31B-A49ED3ACD521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4">
            <a:extLst>
              <a:ext uri="{FF2B5EF4-FFF2-40B4-BE49-F238E27FC236}">
                <a16:creationId xmlns:a16="http://schemas.microsoft.com/office/drawing/2014/main" id="{7591F1C3-49AF-417B-AA52-AD995CB17033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5">
            <a:extLst>
              <a:ext uri="{FF2B5EF4-FFF2-40B4-BE49-F238E27FC236}">
                <a16:creationId xmlns:a16="http://schemas.microsoft.com/office/drawing/2014/main" id="{93A5F35D-FE0C-4A84-949C-38A3E1F9B5A4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6">
            <a:extLst>
              <a:ext uri="{FF2B5EF4-FFF2-40B4-BE49-F238E27FC236}">
                <a16:creationId xmlns:a16="http://schemas.microsoft.com/office/drawing/2014/main" id="{A70BD7CA-DEC3-47E6-869D-F5D3CA10867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7">
            <a:extLst>
              <a:ext uri="{FF2B5EF4-FFF2-40B4-BE49-F238E27FC236}">
                <a16:creationId xmlns:a16="http://schemas.microsoft.com/office/drawing/2014/main" id="{044FA49F-4CBC-4135-B644-B8FD2AAD3F16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8">
            <a:extLst>
              <a:ext uri="{FF2B5EF4-FFF2-40B4-BE49-F238E27FC236}">
                <a16:creationId xmlns:a16="http://schemas.microsoft.com/office/drawing/2014/main" id="{D6D3B864-ECB8-42DC-B642-DC60170102D0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9">
            <a:extLst>
              <a:ext uri="{FF2B5EF4-FFF2-40B4-BE49-F238E27FC236}">
                <a16:creationId xmlns:a16="http://schemas.microsoft.com/office/drawing/2014/main" id="{D804562B-7715-4377-A084-B2F3DA63EA6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0">
            <a:extLst>
              <a:ext uri="{FF2B5EF4-FFF2-40B4-BE49-F238E27FC236}">
                <a16:creationId xmlns:a16="http://schemas.microsoft.com/office/drawing/2014/main" id="{0219288D-D4D6-4E8F-B417-C9F05DB615E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41">
            <a:extLst>
              <a:ext uri="{FF2B5EF4-FFF2-40B4-BE49-F238E27FC236}">
                <a16:creationId xmlns:a16="http://schemas.microsoft.com/office/drawing/2014/main" id="{4F242DEA-EA78-49C0-A5CD-B636B985AD9E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2">
            <a:extLst>
              <a:ext uri="{FF2B5EF4-FFF2-40B4-BE49-F238E27FC236}">
                <a16:creationId xmlns:a16="http://schemas.microsoft.com/office/drawing/2014/main" id="{B051CB4A-7272-4771-99F9-03FBAD3A8896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3">
            <a:extLst>
              <a:ext uri="{FF2B5EF4-FFF2-40B4-BE49-F238E27FC236}">
                <a16:creationId xmlns:a16="http://schemas.microsoft.com/office/drawing/2014/main" id="{671DD885-9B9B-4639-BEF8-18D27F3C08AC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4">
            <a:extLst>
              <a:ext uri="{FF2B5EF4-FFF2-40B4-BE49-F238E27FC236}">
                <a16:creationId xmlns:a16="http://schemas.microsoft.com/office/drawing/2014/main" id="{9804D29E-0295-4B83-B5A4-A0E694F5892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5">
            <a:extLst>
              <a:ext uri="{FF2B5EF4-FFF2-40B4-BE49-F238E27FC236}">
                <a16:creationId xmlns:a16="http://schemas.microsoft.com/office/drawing/2014/main" id="{3455E7EA-99BF-4EBF-AC2A-5D9F0369C01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6">
            <a:extLst>
              <a:ext uri="{FF2B5EF4-FFF2-40B4-BE49-F238E27FC236}">
                <a16:creationId xmlns:a16="http://schemas.microsoft.com/office/drawing/2014/main" id="{10121674-9E3B-46B0-BE61-808166BE9414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7">
            <a:extLst>
              <a:ext uri="{FF2B5EF4-FFF2-40B4-BE49-F238E27FC236}">
                <a16:creationId xmlns:a16="http://schemas.microsoft.com/office/drawing/2014/main" id="{ACBC5A28-5609-4AC5-8506-0FAAEED2D7AA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8">
            <a:extLst>
              <a:ext uri="{FF2B5EF4-FFF2-40B4-BE49-F238E27FC236}">
                <a16:creationId xmlns:a16="http://schemas.microsoft.com/office/drawing/2014/main" id="{3B327B2E-688F-4C6F-9D9F-14641B33317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9">
            <a:extLst>
              <a:ext uri="{FF2B5EF4-FFF2-40B4-BE49-F238E27FC236}">
                <a16:creationId xmlns:a16="http://schemas.microsoft.com/office/drawing/2014/main" id="{0C103D7E-B678-4001-AEA9-981975B3BDB8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0">
            <a:extLst>
              <a:ext uri="{FF2B5EF4-FFF2-40B4-BE49-F238E27FC236}">
                <a16:creationId xmlns:a16="http://schemas.microsoft.com/office/drawing/2014/main" id="{92687B3B-E44F-49F2-8826-D7F85C6B123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1">
            <a:extLst>
              <a:ext uri="{FF2B5EF4-FFF2-40B4-BE49-F238E27FC236}">
                <a16:creationId xmlns:a16="http://schemas.microsoft.com/office/drawing/2014/main" id="{F8B4E9EA-1D5B-4ADA-B856-AF7AB36E219F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2">
            <a:extLst>
              <a:ext uri="{FF2B5EF4-FFF2-40B4-BE49-F238E27FC236}">
                <a16:creationId xmlns:a16="http://schemas.microsoft.com/office/drawing/2014/main" id="{9FC6628B-D027-4E1A-A646-AA78E6974017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3">
            <a:extLst>
              <a:ext uri="{FF2B5EF4-FFF2-40B4-BE49-F238E27FC236}">
                <a16:creationId xmlns:a16="http://schemas.microsoft.com/office/drawing/2014/main" id="{A815F16B-D2AE-4D74-B3AC-76DEB6F3C1FA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4">
            <a:extLst>
              <a:ext uri="{FF2B5EF4-FFF2-40B4-BE49-F238E27FC236}">
                <a16:creationId xmlns:a16="http://schemas.microsoft.com/office/drawing/2014/main" id="{B6FDFD3B-74C4-4043-A76D-308EAF43A346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5">
            <a:extLst>
              <a:ext uri="{FF2B5EF4-FFF2-40B4-BE49-F238E27FC236}">
                <a16:creationId xmlns:a16="http://schemas.microsoft.com/office/drawing/2014/main" id="{9549D00D-FAF2-4051-89A7-BF4951DC59CE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6">
            <a:extLst>
              <a:ext uri="{FF2B5EF4-FFF2-40B4-BE49-F238E27FC236}">
                <a16:creationId xmlns:a16="http://schemas.microsoft.com/office/drawing/2014/main" id="{B366AC5A-27B8-47BF-B0D2-D92B7E73DD0A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7">
            <a:extLst>
              <a:ext uri="{FF2B5EF4-FFF2-40B4-BE49-F238E27FC236}">
                <a16:creationId xmlns:a16="http://schemas.microsoft.com/office/drawing/2014/main" id="{DAA40FC4-D179-4F22-AAF1-88AE9D289DC2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8">
            <a:extLst>
              <a:ext uri="{FF2B5EF4-FFF2-40B4-BE49-F238E27FC236}">
                <a16:creationId xmlns:a16="http://schemas.microsoft.com/office/drawing/2014/main" id="{0268DC45-CFAD-4468-A4F6-DDEEE5D81970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9">
            <a:extLst>
              <a:ext uri="{FF2B5EF4-FFF2-40B4-BE49-F238E27FC236}">
                <a16:creationId xmlns:a16="http://schemas.microsoft.com/office/drawing/2014/main" id="{FA62D576-2FE5-4BA7-BF3A-719C9B0E0B9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0">
            <a:extLst>
              <a:ext uri="{FF2B5EF4-FFF2-40B4-BE49-F238E27FC236}">
                <a16:creationId xmlns:a16="http://schemas.microsoft.com/office/drawing/2014/main" id="{5DD45EB8-00F3-49D0-A84A-ADC35D0AF331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61">
            <a:extLst>
              <a:ext uri="{FF2B5EF4-FFF2-40B4-BE49-F238E27FC236}">
                <a16:creationId xmlns:a16="http://schemas.microsoft.com/office/drawing/2014/main" id="{FFB9E7BA-6031-4E40-9993-DA11C369110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2">
            <a:extLst>
              <a:ext uri="{FF2B5EF4-FFF2-40B4-BE49-F238E27FC236}">
                <a16:creationId xmlns:a16="http://schemas.microsoft.com/office/drawing/2014/main" id="{B3890960-5164-4DAF-A849-1F0893242A0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3">
            <a:extLst>
              <a:ext uri="{FF2B5EF4-FFF2-40B4-BE49-F238E27FC236}">
                <a16:creationId xmlns:a16="http://schemas.microsoft.com/office/drawing/2014/main" id="{345A6086-86B6-4BA1-BB2F-0FA8A783B728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4">
            <a:extLst>
              <a:ext uri="{FF2B5EF4-FFF2-40B4-BE49-F238E27FC236}">
                <a16:creationId xmlns:a16="http://schemas.microsoft.com/office/drawing/2014/main" id="{EC6CD531-E4E6-4C9D-BB6C-57E4F7F487BB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5">
            <a:extLst>
              <a:ext uri="{FF2B5EF4-FFF2-40B4-BE49-F238E27FC236}">
                <a16:creationId xmlns:a16="http://schemas.microsoft.com/office/drawing/2014/main" id="{7385AB2B-E1E3-4EA3-94E5-FFE3389FED4B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6">
            <a:extLst>
              <a:ext uri="{FF2B5EF4-FFF2-40B4-BE49-F238E27FC236}">
                <a16:creationId xmlns:a16="http://schemas.microsoft.com/office/drawing/2014/main" id="{DF5098A5-2C90-4CA0-8E2E-BB8F91CC59D7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7">
            <a:extLst>
              <a:ext uri="{FF2B5EF4-FFF2-40B4-BE49-F238E27FC236}">
                <a16:creationId xmlns:a16="http://schemas.microsoft.com/office/drawing/2014/main" id="{C93DC836-8291-4D27-9B7D-4C664AA8A83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8">
            <a:extLst>
              <a:ext uri="{FF2B5EF4-FFF2-40B4-BE49-F238E27FC236}">
                <a16:creationId xmlns:a16="http://schemas.microsoft.com/office/drawing/2014/main" id="{9A3967E9-B4B4-4F79-81A1-5D28A2228B1E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9">
            <a:extLst>
              <a:ext uri="{FF2B5EF4-FFF2-40B4-BE49-F238E27FC236}">
                <a16:creationId xmlns:a16="http://schemas.microsoft.com/office/drawing/2014/main" id="{F689D77E-5EA6-4B5B-9BAC-B46BF1DC089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70">
            <a:extLst>
              <a:ext uri="{FF2B5EF4-FFF2-40B4-BE49-F238E27FC236}">
                <a16:creationId xmlns:a16="http://schemas.microsoft.com/office/drawing/2014/main" id="{0AD87E2A-75BB-4077-B07D-6E6977EE948D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71">
            <a:extLst>
              <a:ext uri="{FF2B5EF4-FFF2-40B4-BE49-F238E27FC236}">
                <a16:creationId xmlns:a16="http://schemas.microsoft.com/office/drawing/2014/main" id="{F98EF58A-C21B-4C61-ADA4-4EC26448581E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72">
            <a:extLst>
              <a:ext uri="{FF2B5EF4-FFF2-40B4-BE49-F238E27FC236}">
                <a16:creationId xmlns:a16="http://schemas.microsoft.com/office/drawing/2014/main" id="{130CCC4B-9B04-4EA6-8EDD-836772756862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73">
            <a:extLst>
              <a:ext uri="{FF2B5EF4-FFF2-40B4-BE49-F238E27FC236}">
                <a16:creationId xmlns:a16="http://schemas.microsoft.com/office/drawing/2014/main" id="{87D4F347-410F-44DE-97D7-25B3A6C3F9CE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74">
            <a:extLst>
              <a:ext uri="{FF2B5EF4-FFF2-40B4-BE49-F238E27FC236}">
                <a16:creationId xmlns:a16="http://schemas.microsoft.com/office/drawing/2014/main" id="{1FEE3400-3C9C-47ED-A1C2-9752DFB5DC6D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75">
            <a:extLst>
              <a:ext uri="{FF2B5EF4-FFF2-40B4-BE49-F238E27FC236}">
                <a16:creationId xmlns:a16="http://schemas.microsoft.com/office/drawing/2014/main" id="{B98EAF18-D860-4767-92CF-6963771AC591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Line 76">
            <a:extLst>
              <a:ext uri="{FF2B5EF4-FFF2-40B4-BE49-F238E27FC236}">
                <a16:creationId xmlns:a16="http://schemas.microsoft.com/office/drawing/2014/main" id="{595DA11C-545A-4227-9D1A-91B49DA91D79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8">
            <a:extLst>
              <a:ext uri="{FF2B5EF4-FFF2-40B4-BE49-F238E27FC236}">
                <a16:creationId xmlns:a16="http://schemas.microsoft.com/office/drawing/2014/main" id="{C5927321-4BDC-45C2-ABA4-9E0AD2B9228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9">
            <a:extLst>
              <a:ext uri="{FF2B5EF4-FFF2-40B4-BE49-F238E27FC236}">
                <a16:creationId xmlns:a16="http://schemas.microsoft.com/office/drawing/2014/main" id="{7683371D-A805-486D-994A-DD9F22ABE1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35058A36-CE64-4734-95B0-89FF459F709D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4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9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0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enough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2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gradFill>
            <a:gsLst>
              <a:gs pos="0">
                <a:srgbClr val="C00000"/>
              </a:gs>
              <a:gs pos="54000">
                <a:srgbClr val="605878"/>
              </a:gs>
              <a:gs pos="100000">
                <a:srgbClr val="00B0F0"/>
              </a:gs>
            </a:gsLst>
            <a:lin ang="0"/>
          </a:gradFill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25"/>
          <p:cNvSpPr/>
          <p:nvPr/>
        </p:nvSpPr>
        <p:spPr>
          <a:xfrm>
            <a:off x="75960" y="3048840"/>
            <a:ext cx="21942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Environment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4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5" name="CustomShape 77"/>
          <p:cNvSpPr/>
          <p:nvPr/>
        </p:nvSpPr>
        <p:spPr>
          <a:xfrm>
            <a:off x="290520" y="3600360"/>
            <a:ext cx="734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6" name="CustomShape 78"/>
          <p:cNvSpPr/>
          <p:nvPr/>
        </p:nvSpPr>
        <p:spPr>
          <a:xfrm>
            <a:off x="1388160" y="4394880"/>
            <a:ext cx="633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">
            <a:extLst>
              <a:ext uri="{FF2B5EF4-FFF2-40B4-BE49-F238E27FC236}">
                <a16:creationId xmlns:a16="http://schemas.microsoft.com/office/drawing/2014/main" id="{E7BFF083-14B6-4F81-A58D-F6A38251436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>
            <a:extLst>
              <a:ext uri="{FF2B5EF4-FFF2-40B4-BE49-F238E27FC236}">
                <a16:creationId xmlns:a16="http://schemas.microsoft.com/office/drawing/2014/main" id="{D536BA8C-B86E-4B74-BF5E-3CFD6F6A4A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>
            <a:extLst>
              <a:ext uri="{FF2B5EF4-FFF2-40B4-BE49-F238E27FC236}">
                <a16:creationId xmlns:a16="http://schemas.microsoft.com/office/drawing/2014/main" id="{5550933A-F321-418E-86D8-70B153F378F1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59">
            <a:extLst>
              <a:ext uri="{FF2B5EF4-FFF2-40B4-BE49-F238E27FC236}">
                <a16:creationId xmlns:a16="http://schemas.microsoft.com/office/drawing/2014/main" id="{5F84B9DC-EC42-4A76-A0F7-064C40B81ED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" name="Picture 160">
            <a:extLst>
              <a:ext uri="{FF2B5EF4-FFF2-40B4-BE49-F238E27FC236}">
                <a16:creationId xmlns:a16="http://schemas.microsoft.com/office/drawing/2014/main" id="{9A7E219D-01EA-422A-92F5-931CFE1F015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2" name="Picture 161">
            <a:extLst>
              <a:ext uri="{FF2B5EF4-FFF2-40B4-BE49-F238E27FC236}">
                <a16:creationId xmlns:a16="http://schemas.microsoft.com/office/drawing/2014/main" id="{3FC98C77-A183-45D9-9F57-B3859BDE4E5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3" name="Picture 162">
            <a:extLst>
              <a:ext uri="{FF2B5EF4-FFF2-40B4-BE49-F238E27FC236}">
                <a16:creationId xmlns:a16="http://schemas.microsoft.com/office/drawing/2014/main" id="{38A7F4D5-12E2-49BB-8CC1-BAA5352521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4" name="Picture 163">
            <a:extLst>
              <a:ext uri="{FF2B5EF4-FFF2-40B4-BE49-F238E27FC236}">
                <a16:creationId xmlns:a16="http://schemas.microsoft.com/office/drawing/2014/main" id="{D4D742ED-19D9-4C56-B5E3-BE51B41DB9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4">
            <a:extLst>
              <a:ext uri="{FF2B5EF4-FFF2-40B4-BE49-F238E27FC236}">
                <a16:creationId xmlns:a16="http://schemas.microsoft.com/office/drawing/2014/main" id="{0E02067C-CB16-4144-9049-6CF075FDCFC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6" name="Picture 165">
            <a:extLst>
              <a:ext uri="{FF2B5EF4-FFF2-40B4-BE49-F238E27FC236}">
                <a16:creationId xmlns:a16="http://schemas.microsoft.com/office/drawing/2014/main" id="{134B9E3D-34D7-40C9-AC42-799ACE2C038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7" name="CustomShape 4">
            <a:extLst>
              <a:ext uri="{FF2B5EF4-FFF2-40B4-BE49-F238E27FC236}">
                <a16:creationId xmlns:a16="http://schemas.microsoft.com/office/drawing/2014/main" id="{C8350337-F9BC-419B-8EC8-0AD933978FC8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5">
            <a:extLst>
              <a:ext uri="{FF2B5EF4-FFF2-40B4-BE49-F238E27FC236}">
                <a16:creationId xmlns:a16="http://schemas.microsoft.com/office/drawing/2014/main" id="{B8AB002C-3D16-4C63-A96B-EA17F1D7EC4A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>
            <a:extLst>
              <a:ext uri="{FF2B5EF4-FFF2-40B4-BE49-F238E27FC236}">
                <a16:creationId xmlns:a16="http://schemas.microsoft.com/office/drawing/2014/main" id="{56A7E875-B0E8-4DDC-BC60-39CE7979334E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7">
            <a:extLst>
              <a:ext uri="{FF2B5EF4-FFF2-40B4-BE49-F238E27FC236}">
                <a16:creationId xmlns:a16="http://schemas.microsoft.com/office/drawing/2014/main" id="{93DCCE53-58B9-4D22-AFBA-30F491FF438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8">
            <a:extLst>
              <a:ext uri="{FF2B5EF4-FFF2-40B4-BE49-F238E27FC236}">
                <a16:creationId xmlns:a16="http://schemas.microsoft.com/office/drawing/2014/main" id="{5FD043E4-C26A-4314-8150-AB84250BD807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9">
            <a:extLst>
              <a:ext uri="{FF2B5EF4-FFF2-40B4-BE49-F238E27FC236}">
                <a16:creationId xmlns:a16="http://schemas.microsoft.com/office/drawing/2014/main" id="{BFAFFC0A-866C-4973-A857-5E00C9ED9D1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0">
            <a:extLst>
              <a:ext uri="{FF2B5EF4-FFF2-40B4-BE49-F238E27FC236}">
                <a16:creationId xmlns:a16="http://schemas.microsoft.com/office/drawing/2014/main" id="{86FB12A3-509B-4047-BCF0-807948AAADB4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31">
            <a:extLst>
              <a:ext uri="{FF2B5EF4-FFF2-40B4-BE49-F238E27FC236}">
                <a16:creationId xmlns:a16="http://schemas.microsoft.com/office/drawing/2014/main" id="{3C63D590-D912-469A-A83E-EEFD1E0F6124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32">
            <a:extLst>
              <a:ext uri="{FF2B5EF4-FFF2-40B4-BE49-F238E27FC236}">
                <a16:creationId xmlns:a16="http://schemas.microsoft.com/office/drawing/2014/main" id="{FEBAF2DB-4170-44DD-BEB5-C0050F986D1E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33">
            <a:extLst>
              <a:ext uri="{FF2B5EF4-FFF2-40B4-BE49-F238E27FC236}">
                <a16:creationId xmlns:a16="http://schemas.microsoft.com/office/drawing/2014/main" id="{793C06EB-854B-4F1E-91F3-FDF086C6CF3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4">
            <a:extLst>
              <a:ext uri="{FF2B5EF4-FFF2-40B4-BE49-F238E27FC236}">
                <a16:creationId xmlns:a16="http://schemas.microsoft.com/office/drawing/2014/main" id="{B145ACD1-48A0-42EA-A416-476EF40178A8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5">
            <a:extLst>
              <a:ext uri="{FF2B5EF4-FFF2-40B4-BE49-F238E27FC236}">
                <a16:creationId xmlns:a16="http://schemas.microsoft.com/office/drawing/2014/main" id="{FBB63A7C-9AF5-4678-8B95-778D3016CAB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6">
            <a:extLst>
              <a:ext uri="{FF2B5EF4-FFF2-40B4-BE49-F238E27FC236}">
                <a16:creationId xmlns:a16="http://schemas.microsoft.com/office/drawing/2014/main" id="{012AD2AC-459F-4DD0-98F3-748D3EBE3595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7">
            <a:extLst>
              <a:ext uri="{FF2B5EF4-FFF2-40B4-BE49-F238E27FC236}">
                <a16:creationId xmlns:a16="http://schemas.microsoft.com/office/drawing/2014/main" id="{A08F8E33-9486-4968-82F9-BF89CEF0AA9E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8">
            <a:extLst>
              <a:ext uri="{FF2B5EF4-FFF2-40B4-BE49-F238E27FC236}">
                <a16:creationId xmlns:a16="http://schemas.microsoft.com/office/drawing/2014/main" id="{1F6C8FC8-A099-4621-977E-175D19499698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9">
            <a:extLst>
              <a:ext uri="{FF2B5EF4-FFF2-40B4-BE49-F238E27FC236}">
                <a16:creationId xmlns:a16="http://schemas.microsoft.com/office/drawing/2014/main" id="{E0426CAD-94E6-42EC-BF53-701BABD1FFD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0">
            <a:extLst>
              <a:ext uri="{FF2B5EF4-FFF2-40B4-BE49-F238E27FC236}">
                <a16:creationId xmlns:a16="http://schemas.microsoft.com/office/drawing/2014/main" id="{9CECB9BE-0603-4300-984C-018EC7A03042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41">
            <a:extLst>
              <a:ext uri="{FF2B5EF4-FFF2-40B4-BE49-F238E27FC236}">
                <a16:creationId xmlns:a16="http://schemas.microsoft.com/office/drawing/2014/main" id="{C2E38C78-9F29-4987-9CDA-D62BD5A8A6F6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42">
            <a:extLst>
              <a:ext uri="{FF2B5EF4-FFF2-40B4-BE49-F238E27FC236}">
                <a16:creationId xmlns:a16="http://schemas.microsoft.com/office/drawing/2014/main" id="{6B1E16FD-A5FC-4E53-935B-DCCDD29CC08C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3">
            <a:extLst>
              <a:ext uri="{FF2B5EF4-FFF2-40B4-BE49-F238E27FC236}">
                <a16:creationId xmlns:a16="http://schemas.microsoft.com/office/drawing/2014/main" id="{15DFD499-F26E-4C27-A222-94410B72D3B9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4">
            <a:extLst>
              <a:ext uri="{FF2B5EF4-FFF2-40B4-BE49-F238E27FC236}">
                <a16:creationId xmlns:a16="http://schemas.microsoft.com/office/drawing/2014/main" id="{28766215-B6D8-4AE4-B3D3-06A03F423F66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5">
            <a:extLst>
              <a:ext uri="{FF2B5EF4-FFF2-40B4-BE49-F238E27FC236}">
                <a16:creationId xmlns:a16="http://schemas.microsoft.com/office/drawing/2014/main" id="{42950647-032D-4370-91CF-745F38805852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6">
            <a:extLst>
              <a:ext uri="{FF2B5EF4-FFF2-40B4-BE49-F238E27FC236}">
                <a16:creationId xmlns:a16="http://schemas.microsoft.com/office/drawing/2014/main" id="{47DD9CEB-6F4C-4DA2-952C-A6FF42B3272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7">
            <a:extLst>
              <a:ext uri="{FF2B5EF4-FFF2-40B4-BE49-F238E27FC236}">
                <a16:creationId xmlns:a16="http://schemas.microsoft.com/office/drawing/2014/main" id="{BE99102E-A61A-4BE7-90C7-4B271B15078B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8">
            <a:extLst>
              <a:ext uri="{FF2B5EF4-FFF2-40B4-BE49-F238E27FC236}">
                <a16:creationId xmlns:a16="http://schemas.microsoft.com/office/drawing/2014/main" id="{BD626302-B3B4-4515-BFF2-FD29FE2B282C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9">
            <a:extLst>
              <a:ext uri="{FF2B5EF4-FFF2-40B4-BE49-F238E27FC236}">
                <a16:creationId xmlns:a16="http://schemas.microsoft.com/office/drawing/2014/main" id="{092E65C9-E24F-4CA1-810A-0C8D822D699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50">
            <a:extLst>
              <a:ext uri="{FF2B5EF4-FFF2-40B4-BE49-F238E27FC236}">
                <a16:creationId xmlns:a16="http://schemas.microsoft.com/office/drawing/2014/main" id="{C2062359-49A5-462C-B244-A9561BFF7FC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51">
            <a:extLst>
              <a:ext uri="{FF2B5EF4-FFF2-40B4-BE49-F238E27FC236}">
                <a16:creationId xmlns:a16="http://schemas.microsoft.com/office/drawing/2014/main" id="{827F3CF6-F829-407A-8B3A-2B3E3EC614E2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2">
            <a:extLst>
              <a:ext uri="{FF2B5EF4-FFF2-40B4-BE49-F238E27FC236}">
                <a16:creationId xmlns:a16="http://schemas.microsoft.com/office/drawing/2014/main" id="{1797F122-4AD3-4F5B-A40F-86691EBCD4BA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3">
            <a:extLst>
              <a:ext uri="{FF2B5EF4-FFF2-40B4-BE49-F238E27FC236}">
                <a16:creationId xmlns:a16="http://schemas.microsoft.com/office/drawing/2014/main" id="{B5EF7A24-7831-434E-AFA0-2F1689F20199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4">
            <a:extLst>
              <a:ext uri="{FF2B5EF4-FFF2-40B4-BE49-F238E27FC236}">
                <a16:creationId xmlns:a16="http://schemas.microsoft.com/office/drawing/2014/main" id="{D36AA2B1-A5CF-485B-B80D-99078D6B1C39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5">
            <a:extLst>
              <a:ext uri="{FF2B5EF4-FFF2-40B4-BE49-F238E27FC236}">
                <a16:creationId xmlns:a16="http://schemas.microsoft.com/office/drawing/2014/main" id="{B614BBD0-E067-47BB-9349-D7A7AD9EAC66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6">
            <a:extLst>
              <a:ext uri="{FF2B5EF4-FFF2-40B4-BE49-F238E27FC236}">
                <a16:creationId xmlns:a16="http://schemas.microsoft.com/office/drawing/2014/main" id="{54A4A91F-6DB0-4128-AFF8-3A1CAD0114F3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7">
            <a:extLst>
              <a:ext uri="{FF2B5EF4-FFF2-40B4-BE49-F238E27FC236}">
                <a16:creationId xmlns:a16="http://schemas.microsoft.com/office/drawing/2014/main" id="{FD7D18EB-A18B-4FC8-ACE2-48A30DE1BD6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8">
            <a:extLst>
              <a:ext uri="{FF2B5EF4-FFF2-40B4-BE49-F238E27FC236}">
                <a16:creationId xmlns:a16="http://schemas.microsoft.com/office/drawing/2014/main" id="{654641D7-71DC-4591-B5EC-DE5C2537C1CC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9">
            <a:extLst>
              <a:ext uri="{FF2B5EF4-FFF2-40B4-BE49-F238E27FC236}">
                <a16:creationId xmlns:a16="http://schemas.microsoft.com/office/drawing/2014/main" id="{4F32C57C-8171-4AC1-8148-B2B8DCEF1E90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60">
            <a:extLst>
              <a:ext uri="{FF2B5EF4-FFF2-40B4-BE49-F238E27FC236}">
                <a16:creationId xmlns:a16="http://schemas.microsoft.com/office/drawing/2014/main" id="{256B6CF2-ABAD-4BCC-B39D-CC88A16C3C46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61">
            <a:extLst>
              <a:ext uri="{FF2B5EF4-FFF2-40B4-BE49-F238E27FC236}">
                <a16:creationId xmlns:a16="http://schemas.microsoft.com/office/drawing/2014/main" id="{DBEB5BEC-E7D2-47AC-A77C-CC44BDCA563E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62">
            <a:extLst>
              <a:ext uri="{FF2B5EF4-FFF2-40B4-BE49-F238E27FC236}">
                <a16:creationId xmlns:a16="http://schemas.microsoft.com/office/drawing/2014/main" id="{46F5A4CD-184B-4C50-AC99-4D537DCABD55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3">
            <a:extLst>
              <a:ext uri="{FF2B5EF4-FFF2-40B4-BE49-F238E27FC236}">
                <a16:creationId xmlns:a16="http://schemas.microsoft.com/office/drawing/2014/main" id="{FCBB48A5-61B1-4D43-9D22-BF1D81BE4FAE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4">
            <a:extLst>
              <a:ext uri="{FF2B5EF4-FFF2-40B4-BE49-F238E27FC236}">
                <a16:creationId xmlns:a16="http://schemas.microsoft.com/office/drawing/2014/main" id="{8779C167-75B9-4452-A000-44512F31E591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5">
            <a:extLst>
              <a:ext uri="{FF2B5EF4-FFF2-40B4-BE49-F238E27FC236}">
                <a16:creationId xmlns:a16="http://schemas.microsoft.com/office/drawing/2014/main" id="{70CB1F6A-4662-4ABC-8864-C68FF698B524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6">
            <a:extLst>
              <a:ext uri="{FF2B5EF4-FFF2-40B4-BE49-F238E27FC236}">
                <a16:creationId xmlns:a16="http://schemas.microsoft.com/office/drawing/2014/main" id="{3EC85ADA-EE7D-48AA-B536-4D8E1814C51D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7">
            <a:extLst>
              <a:ext uri="{FF2B5EF4-FFF2-40B4-BE49-F238E27FC236}">
                <a16:creationId xmlns:a16="http://schemas.microsoft.com/office/drawing/2014/main" id="{A11D33D0-1506-42A8-B6A2-6EB8FE201449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8">
            <a:extLst>
              <a:ext uri="{FF2B5EF4-FFF2-40B4-BE49-F238E27FC236}">
                <a16:creationId xmlns:a16="http://schemas.microsoft.com/office/drawing/2014/main" id="{600B8FF4-AD83-4AA1-BFBC-6B8A6445A04F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9">
            <a:extLst>
              <a:ext uri="{FF2B5EF4-FFF2-40B4-BE49-F238E27FC236}">
                <a16:creationId xmlns:a16="http://schemas.microsoft.com/office/drawing/2014/main" id="{994525CB-CA2C-45D0-BB89-24BB5B407BCF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0">
            <a:extLst>
              <a:ext uri="{FF2B5EF4-FFF2-40B4-BE49-F238E27FC236}">
                <a16:creationId xmlns:a16="http://schemas.microsoft.com/office/drawing/2014/main" id="{5477AC6D-D7EF-491D-82F8-FA54134DF8AE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71">
            <a:extLst>
              <a:ext uri="{FF2B5EF4-FFF2-40B4-BE49-F238E27FC236}">
                <a16:creationId xmlns:a16="http://schemas.microsoft.com/office/drawing/2014/main" id="{A22933B6-3AC5-4618-AB5A-0CFBD240DE0B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72">
            <a:extLst>
              <a:ext uri="{FF2B5EF4-FFF2-40B4-BE49-F238E27FC236}">
                <a16:creationId xmlns:a16="http://schemas.microsoft.com/office/drawing/2014/main" id="{301FBC9D-C67D-4897-9A09-6CDC30FF0EA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73">
            <a:extLst>
              <a:ext uri="{FF2B5EF4-FFF2-40B4-BE49-F238E27FC236}">
                <a16:creationId xmlns:a16="http://schemas.microsoft.com/office/drawing/2014/main" id="{098D1A37-9A48-400A-A84C-33C9D332015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4">
            <a:extLst>
              <a:ext uri="{FF2B5EF4-FFF2-40B4-BE49-F238E27FC236}">
                <a16:creationId xmlns:a16="http://schemas.microsoft.com/office/drawing/2014/main" id="{E69AB078-F9A0-41E9-8896-5F438AE14F33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75">
            <a:extLst>
              <a:ext uri="{FF2B5EF4-FFF2-40B4-BE49-F238E27FC236}">
                <a16:creationId xmlns:a16="http://schemas.microsoft.com/office/drawing/2014/main" id="{58520DA2-B7A4-40A6-A025-C80BEE357A48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Line 76">
            <a:extLst>
              <a:ext uri="{FF2B5EF4-FFF2-40B4-BE49-F238E27FC236}">
                <a16:creationId xmlns:a16="http://schemas.microsoft.com/office/drawing/2014/main" id="{797F754A-F139-4C42-82B5-519106B6A3AD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8">
            <a:extLst>
              <a:ext uri="{FF2B5EF4-FFF2-40B4-BE49-F238E27FC236}">
                <a16:creationId xmlns:a16="http://schemas.microsoft.com/office/drawing/2014/main" id="{1A2AD7C6-4614-4B5B-8DBE-7995DEF46C30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9">
            <a:extLst>
              <a:ext uri="{FF2B5EF4-FFF2-40B4-BE49-F238E27FC236}">
                <a16:creationId xmlns:a16="http://schemas.microsoft.com/office/drawing/2014/main" id="{05D8AEBE-8D4E-41E7-B575-096FF1890CD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9">
            <a:extLst>
              <a:ext uri="{FF2B5EF4-FFF2-40B4-BE49-F238E27FC236}">
                <a16:creationId xmlns:a16="http://schemas.microsoft.com/office/drawing/2014/main" id="{8691A47F-DE6D-4B74-B670-E1F350DDD665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3000">
                <a:srgbClr val="00B0F0"/>
              </a:gs>
              <a:gs pos="64000">
                <a:srgbClr val="FF0000"/>
              </a:gs>
              <a:gs pos="100000">
                <a:srgbClr val="FF0000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TextShape 1"/>
          <p:cNvSpPr txBox="1"/>
          <p:nvPr/>
        </p:nvSpPr>
        <p:spPr>
          <a:xfrm>
            <a:off x="549720" y="393480"/>
            <a:ext cx="8229240" cy="3907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use environmental and geographic variables 
as surrogates of 
genetic variation for 
conservation planning?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TextShape 1"/>
          <p:cNvSpPr txBox="1"/>
          <p:nvPr/>
        </p:nvSpPr>
        <p:spPr>
          <a:xfrm>
            <a:off x="304920" y="209520"/>
            <a:ext cx="380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 plant species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9" name="TextShape 2"/>
          <p:cNvSpPr txBox="1"/>
          <p:nvPr/>
        </p:nvSpPr>
        <p:spPr>
          <a:xfrm>
            <a:off x="304920" y="1244160"/>
            <a:ext cx="3809520" cy="352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dispersal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life-histories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niches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AFLP markers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80" name="Picture 2"/>
          <p:cNvPicPr/>
          <p:nvPr/>
        </p:nvPicPr>
        <p:blipFill>
          <a:blip r:embed="rId2"/>
          <a:stretch/>
        </p:blipFill>
        <p:spPr>
          <a:xfrm>
            <a:off x="4343400" y="0"/>
            <a:ext cx="4723920" cy="5073480"/>
          </a:xfrm>
          <a:prstGeom prst="rect">
            <a:avLst/>
          </a:prstGeom>
          <a:ln>
            <a:noFill/>
          </a:ln>
        </p:spPr>
      </p:pic>
      <p:sp>
        <p:nvSpPr>
          <p:cNvPr id="1581" name="CustomShape 3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28C3A6-C70F-0A0C-F428-FCCB6E00769D}"/>
              </a:ext>
            </a:extLst>
          </p:cNvPr>
          <p:cNvSpPr/>
          <p:nvPr/>
        </p:nvSpPr>
        <p:spPr>
          <a:xfrm>
            <a:off x="2799907" y="1042020"/>
            <a:ext cx="6204414" cy="4027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82" name="Picture 2"/>
          <p:cNvPicPr/>
          <p:nvPr/>
        </p:nvPicPr>
        <p:blipFill>
          <a:blip r:embed="rId3"/>
          <a:srcRect l="343" t="33225" r="33248" b="33955"/>
          <a:stretch/>
        </p:blipFill>
        <p:spPr>
          <a:xfrm>
            <a:off x="4935960" y="2478240"/>
            <a:ext cx="4038120" cy="1197720"/>
          </a:xfrm>
          <a:prstGeom prst="rect">
            <a:avLst/>
          </a:prstGeom>
          <a:ln>
            <a:noFill/>
          </a:ln>
        </p:spPr>
      </p:pic>
      <p:sp>
        <p:nvSpPr>
          <p:cNvPr id="1583" name="CustomShape 1"/>
          <p:cNvSpPr/>
          <p:nvPr/>
        </p:nvSpPr>
        <p:spPr>
          <a:xfrm>
            <a:off x="8929080" y="2478240"/>
            <a:ext cx="45360" cy="1212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4" name="CustomShape 2"/>
          <p:cNvSpPr/>
          <p:nvPr/>
        </p:nvSpPr>
        <p:spPr>
          <a:xfrm>
            <a:off x="6909840" y="2478240"/>
            <a:ext cx="45360" cy="12124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5" name="CustomShape 3"/>
          <p:cNvSpPr/>
          <p:nvPr/>
        </p:nvSpPr>
        <p:spPr>
          <a:xfrm>
            <a:off x="4860000" y="2402280"/>
            <a:ext cx="4114440" cy="759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6" name="Picture 2"/>
          <p:cNvPicPr/>
          <p:nvPr/>
        </p:nvPicPr>
        <p:blipFill>
          <a:blip r:embed="rId3"/>
          <a:srcRect l="66965" b="67180"/>
          <a:stretch/>
        </p:blipFill>
        <p:spPr>
          <a:xfrm>
            <a:off x="2890080" y="2478240"/>
            <a:ext cx="2008800" cy="1197720"/>
          </a:xfrm>
          <a:prstGeom prst="rect">
            <a:avLst/>
          </a:prstGeom>
          <a:ln>
            <a:noFill/>
          </a:ln>
        </p:spPr>
      </p:pic>
      <p:pic>
        <p:nvPicPr>
          <p:cNvPr id="1589" name="Picture 2"/>
          <p:cNvPicPr/>
          <p:nvPr/>
        </p:nvPicPr>
        <p:blipFill>
          <a:blip r:embed="rId3"/>
          <a:srcRect l="367" t="-937" r="33515" b="67249"/>
          <a:stretch/>
        </p:blipFill>
        <p:spPr>
          <a:xfrm>
            <a:off x="3508920" y="1081080"/>
            <a:ext cx="4020840" cy="1229400"/>
          </a:xfrm>
          <a:prstGeom prst="rect">
            <a:avLst/>
          </a:prstGeom>
          <a:ln>
            <a:noFill/>
          </a:ln>
        </p:spPr>
      </p:pic>
      <p:sp>
        <p:nvSpPr>
          <p:cNvPr id="1590" name="CustomShape 6"/>
          <p:cNvSpPr/>
          <p:nvPr/>
        </p:nvSpPr>
        <p:spPr>
          <a:xfrm>
            <a:off x="5467680" y="1148760"/>
            <a:ext cx="45360" cy="11617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1" name="CustomShape 7"/>
          <p:cNvSpPr/>
          <p:nvPr/>
        </p:nvSpPr>
        <p:spPr>
          <a:xfrm>
            <a:off x="4934160" y="1104480"/>
            <a:ext cx="613080" cy="30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3" name="CustomShape 9"/>
          <p:cNvSpPr/>
          <p:nvPr/>
        </p:nvSpPr>
        <p:spPr>
          <a:xfrm>
            <a:off x="6985440" y="1081080"/>
            <a:ext cx="132480" cy="416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4" name="CustomShape 10"/>
          <p:cNvSpPr/>
          <p:nvPr/>
        </p:nvSpPr>
        <p:spPr>
          <a:xfrm>
            <a:off x="457200" y="74160"/>
            <a:ext cx="822924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 intra-specific variation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5" name="Picture 2"/>
          <p:cNvPicPr/>
          <p:nvPr/>
        </p:nvPicPr>
        <p:blipFill>
          <a:blip r:embed="rId3"/>
          <a:srcRect l="67042" t="33471" r="-41" b="33560"/>
          <a:stretch/>
        </p:blipFill>
        <p:spPr>
          <a:xfrm>
            <a:off x="2878560" y="3818160"/>
            <a:ext cx="2006640" cy="1203120"/>
          </a:xfrm>
          <a:prstGeom prst="rect">
            <a:avLst/>
          </a:prstGeom>
          <a:ln>
            <a:noFill/>
          </a:ln>
        </p:spPr>
      </p:pic>
      <p:pic>
        <p:nvPicPr>
          <p:cNvPr id="1596" name="Picture 2"/>
          <p:cNvPicPr/>
          <p:nvPr/>
        </p:nvPicPr>
        <p:blipFill>
          <a:blip r:embed="rId3"/>
          <a:srcRect t="66785" r="33515" b="247"/>
          <a:stretch/>
        </p:blipFill>
        <p:spPr>
          <a:xfrm>
            <a:off x="4961160" y="3818160"/>
            <a:ext cx="4043160" cy="1203120"/>
          </a:xfrm>
          <a:prstGeom prst="rect">
            <a:avLst/>
          </a:prstGeom>
          <a:ln>
            <a:noFill/>
          </a:ln>
        </p:spPr>
      </p:pic>
      <p:sp>
        <p:nvSpPr>
          <p:cNvPr id="1597" name="CustomShape 11"/>
          <p:cNvSpPr/>
          <p:nvPr/>
        </p:nvSpPr>
        <p:spPr>
          <a:xfrm>
            <a:off x="6393960" y="3713040"/>
            <a:ext cx="622440" cy="33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8" name="CustomShape 12"/>
          <p:cNvSpPr/>
          <p:nvPr/>
        </p:nvSpPr>
        <p:spPr>
          <a:xfrm>
            <a:off x="8431200" y="3644640"/>
            <a:ext cx="573120" cy="45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9" name="CustomShape 13"/>
          <p:cNvSpPr/>
          <p:nvPr/>
        </p:nvSpPr>
        <p:spPr>
          <a:xfrm>
            <a:off x="4885560" y="3780000"/>
            <a:ext cx="97560" cy="1240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0" name="CustomShape 14"/>
          <p:cNvSpPr/>
          <p:nvPr/>
        </p:nvSpPr>
        <p:spPr>
          <a:xfrm>
            <a:off x="4304880" y="3713040"/>
            <a:ext cx="629280" cy="277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1" name="CustomShape 15"/>
          <p:cNvSpPr/>
          <p:nvPr/>
        </p:nvSpPr>
        <p:spPr>
          <a:xfrm>
            <a:off x="6909840" y="3741840"/>
            <a:ext cx="106560" cy="1279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2" name="CustomShape 16"/>
          <p:cNvSpPr/>
          <p:nvPr/>
        </p:nvSpPr>
        <p:spPr>
          <a:xfrm>
            <a:off x="4775400" y="3713040"/>
            <a:ext cx="158760" cy="137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3" name="CustomShape 17"/>
          <p:cNvSpPr/>
          <p:nvPr/>
        </p:nvSpPr>
        <p:spPr>
          <a:xfrm>
            <a:off x="305640" y="1149120"/>
            <a:ext cx="23374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Arabis alpina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4" name="Picture 2"/>
          <p:cNvPicPr/>
          <p:nvPr/>
        </p:nvPicPr>
        <p:blipFill>
          <a:blip r:embed="rId4"/>
          <a:stretch/>
        </p:blipFill>
        <p:spPr>
          <a:xfrm>
            <a:off x="426960" y="1844640"/>
            <a:ext cx="2095200" cy="2790360"/>
          </a:xfrm>
          <a:prstGeom prst="rect">
            <a:avLst/>
          </a:prstGeom>
          <a:ln>
            <a:noFill/>
          </a:ln>
        </p:spPr>
      </p:pic>
      <p:sp>
        <p:nvSpPr>
          <p:cNvPr id="1605" name="CustomShape 18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9FD141-E576-8B23-D2C3-4D4738800DBF}"/>
              </a:ext>
            </a:extLst>
          </p:cNvPr>
          <p:cNvSpPr/>
          <p:nvPr/>
        </p:nvSpPr>
        <p:spPr>
          <a:xfrm>
            <a:off x="7117920" y="1073160"/>
            <a:ext cx="601317" cy="167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A7F9A-EA2E-E6EE-BCF3-07653E0A0BFA}"/>
              </a:ext>
            </a:extLst>
          </p:cNvPr>
          <p:cNvSpPr/>
          <p:nvPr/>
        </p:nvSpPr>
        <p:spPr>
          <a:xfrm>
            <a:off x="4312503" y="2421995"/>
            <a:ext cx="601317" cy="167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CustomShape 3"/>
          <p:cNvSpPr/>
          <p:nvPr/>
        </p:nvSpPr>
        <p:spPr>
          <a:xfrm>
            <a:off x="47880" y="1140480"/>
            <a:ext cx="9027000" cy="31479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14" name="Picture 2"/>
          <p:cNvPicPr/>
          <p:nvPr/>
        </p:nvPicPr>
        <p:blipFill>
          <a:blip r:embed="rId2"/>
          <a:srcRect t="64795" b="15109"/>
          <a:stretch/>
        </p:blipFill>
        <p:spPr>
          <a:xfrm>
            <a:off x="69120" y="2142360"/>
            <a:ext cx="8978040" cy="2084760"/>
          </a:xfrm>
          <a:prstGeom prst="rect">
            <a:avLst/>
          </a:prstGeom>
          <a:ln>
            <a:noFill/>
          </a:ln>
        </p:spPr>
      </p:pic>
      <p:pic>
        <p:nvPicPr>
          <p:cNvPr id="1615" name="Picture 2"/>
          <p:cNvPicPr/>
          <p:nvPr/>
        </p:nvPicPr>
        <p:blipFill>
          <a:blip r:embed="rId2"/>
          <a:srcRect t="136" b="93665"/>
          <a:stretch/>
        </p:blipFill>
        <p:spPr>
          <a:xfrm>
            <a:off x="47880" y="1364400"/>
            <a:ext cx="9040320" cy="680760"/>
          </a:xfrm>
          <a:prstGeom prst="rect">
            <a:avLst/>
          </a:prstGeom>
          <a:ln>
            <a:noFill/>
          </a:ln>
        </p:spPr>
      </p:pic>
      <p:sp>
        <p:nvSpPr>
          <p:cNvPr id="1616" name="CustomShape 1"/>
          <p:cNvSpPr/>
          <p:nvPr/>
        </p:nvSpPr>
        <p:spPr>
          <a:xfrm>
            <a:off x="2750400" y="1185120"/>
            <a:ext cx="165240" cy="3027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3" name="CustomShape 8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surrogates inform our decisions?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4" name="CustomShape 9"/>
          <p:cNvSpPr/>
          <p:nvPr/>
        </p:nvSpPr>
        <p:spPr>
          <a:xfrm>
            <a:off x="5554080" y="1150920"/>
            <a:ext cx="165240" cy="46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5" name="CustomShape 10"/>
          <p:cNvSpPr/>
          <p:nvPr/>
        </p:nvSpPr>
        <p:spPr>
          <a:xfrm>
            <a:off x="8364240" y="1290084"/>
            <a:ext cx="710640" cy="9343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6" name="CustomShape 11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224854-C37E-E95F-0A2C-9255262C8A4A}"/>
              </a:ext>
            </a:extLst>
          </p:cNvPr>
          <p:cNvSpPr/>
          <p:nvPr/>
        </p:nvSpPr>
        <p:spPr>
          <a:xfrm>
            <a:off x="47150" y="1290084"/>
            <a:ext cx="58330" cy="2937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97021-FB40-3462-480E-BEFF3D9EF9BB}"/>
              </a:ext>
            </a:extLst>
          </p:cNvPr>
          <p:cNvSpPr/>
          <p:nvPr/>
        </p:nvSpPr>
        <p:spPr>
          <a:xfrm>
            <a:off x="8529230" y="4094163"/>
            <a:ext cx="539170" cy="163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F7E8D1-441E-3FB6-C4DF-BCF62D73A620}"/>
              </a:ext>
            </a:extLst>
          </p:cNvPr>
          <p:cNvSpPr/>
          <p:nvPr/>
        </p:nvSpPr>
        <p:spPr>
          <a:xfrm>
            <a:off x="1087655" y="1044664"/>
            <a:ext cx="3758760" cy="382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27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28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29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0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1" name="CustomShape 2"/>
          <p:cNvSpPr/>
          <p:nvPr/>
        </p:nvSpPr>
        <p:spPr>
          <a:xfrm>
            <a:off x="4851360" y="943276"/>
            <a:ext cx="3758760" cy="4026164"/>
          </a:xfrm>
          <a:prstGeom prst="rect">
            <a:avLst/>
          </a:prstGeom>
          <a:solidFill>
            <a:srgbClr val="1E1E1E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2" name="CustomShape 3"/>
          <p:cNvSpPr/>
          <p:nvPr/>
        </p:nvSpPr>
        <p:spPr>
          <a:xfrm>
            <a:off x="4408370" y="4109154"/>
            <a:ext cx="442989" cy="507600"/>
          </a:xfrm>
          <a:prstGeom prst="rect">
            <a:avLst/>
          </a:prstGeom>
          <a:solidFill>
            <a:schemeClr val="tx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3" name="CustomShape 4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4AD769-8B06-8E19-3057-056572740704}"/>
              </a:ext>
            </a:extLst>
          </p:cNvPr>
          <p:cNvSpPr/>
          <p:nvPr/>
        </p:nvSpPr>
        <p:spPr>
          <a:xfrm>
            <a:off x="1087655" y="1044664"/>
            <a:ext cx="7286324" cy="382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34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35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36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7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8" name="CustomShape 2"/>
          <p:cNvSpPr/>
          <p:nvPr/>
        </p:nvSpPr>
        <p:spPr>
          <a:xfrm>
            <a:off x="6661080" y="4823328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surrogates may not always work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TextShape 1"/>
          <p:cNvSpPr txBox="1"/>
          <p:nvPr/>
        </p:nvSpPr>
        <p:spPr>
          <a:xfrm>
            <a:off x="95760" y="80640"/>
            <a:ext cx="4741200" cy="1386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Evaluating surrogates of genetic diversity for conservation planning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67" name="Content Placeholder 5"/>
          <p:cNvPicPr/>
          <p:nvPr/>
        </p:nvPicPr>
        <p:blipFill>
          <a:blip r:embed="rId2"/>
          <a:stretch/>
        </p:blipFill>
        <p:spPr>
          <a:xfrm>
            <a:off x="4933440" y="205920"/>
            <a:ext cx="3846240" cy="4785480"/>
          </a:xfrm>
          <a:prstGeom prst="rect">
            <a:avLst/>
          </a:prstGeom>
          <a:ln>
            <a:noFill/>
          </a:ln>
        </p:spPr>
      </p:pic>
      <p:sp>
        <p:nvSpPr>
          <p:cNvPr id="1768" name="CustomShape 2"/>
          <p:cNvSpPr/>
          <p:nvPr/>
        </p:nvSpPr>
        <p:spPr>
          <a:xfrm>
            <a:off x="6307920" y="4774320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2021 Cons Biol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9" name="CustomShape 3"/>
          <p:cNvSpPr/>
          <p:nvPr/>
        </p:nvSpPr>
        <p:spPr>
          <a:xfrm>
            <a:off x="464400" y="1711500"/>
            <a:ext cx="4003920" cy="3279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amphibian species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reptile species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Iberian Peninsula = 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HARD MODE</a:t>
            </a:r>
            <a:endParaRPr lang="en-US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Microsatellite markers for neutral genetic variation</a:t>
            </a:r>
            <a:endParaRPr lang="en-US" sz="2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CustomShape 1"/>
          <p:cNvSpPr/>
          <p:nvPr/>
        </p:nvSpPr>
        <p:spPr>
          <a:xfrm>
            <a:off x="0" y="4763566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2021 Cons Biol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1" name="CustomShape 2"/>
          <p:cNvSpPr/>
          <p:nvPr/>
        </p:nvSpPr>
        <p:spPr>
          <a:xfrm>
            <a:off x="276480" y="97919"/>
            <a:ext cx="4293360" cy="4834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Surrogates for neutral genetic variation may not perform much better than random 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Little performance improvement with low budget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2" name="CustomShape 3"/>
          <p:cNvSpPr/>
          <p:nvPr/>
        </p:nvSpPr>
        <p:spPr>
          <a:xfrm>
            <a:off x="5819400" y="2377440"/>
            <a:ext cx="1048680" cy="103896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3" name="CustomShape 4"/>
          <p:cNvSpPr/>
          <p:nvPr/>
        </p:nvSpPr>
        <p:spPr>
          <a:xfrm>
            <a:off x="7619760" y="4174920"/>
            <a:ext cx="120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geographic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4" name="CustomShape 5"/>
          <p:cNvSpPr/>
          <p:nvPr/>
        </p:nvSpPr>
        <p:spPr>
          <a:xfrm>
            <a:off x="6092640" y="4173120"/>
            <a:ext cx="857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5" name="Line 6"/>
          <p:cNvSpPr/>
          <p:nvPr/>
        </p:nvSpPr>
        <p:spPr>
          <a:xfrm>
            <a:off x="5616000" y="4357440"/>
            <a:ext cx="529200" cy="360"/>
          </a:xfrm>
          <a:prstGeom prst="line">
            <a:avLst/>
          </a:prstGeom>
          <a:ln w="4752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6" name="CustomShape 7"/>
          <p:cNvSpPr/>
          <p:nvPr/>
        </p:nvSpPr>
        <p:spPr>
          <a:xfrm>
            <a:off x="7617240" y="4597200"/>
            <a:ext cx="111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resistance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7" name="Line 8"/>
          <p:cNvSpPr/>
          <p:nvPr/>
        </p:nvSpPr>
        <p:spPr>
          <a:xfrm>
            <a:off x="7157520" y="4781880"/>
            <a:ext cx="529200" cy="360"/>
          </a:xfrm>
          <a:prstGeom prst="line">
            <a:avLst/>
          </a:prstGeom>
          <a:ln w="47520">
            <a:solidFill>
              <a:srgbClr val="7040A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8" name="CustomShape 9"/>
          <p:cNvSpPr/>
          <p:nvPr/>
        </p:nvSpPr>
        <p:spPr>
          <a:xfrm>
            <a:off x="6092640" y="4567680"/>
            <a:ext cx="90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9" name="Line 10"/>
          <p:cNvSpPr/>
          <p:nvPr/>
        </p:nvSpPr>
        <p:spPr>
          <a:xfrm>
            <a:off x="5616000" y="4752360"/>
            <a:ext cx="529200" cy="360"/>
          </a:xfrm>
          <a:prstGeom prst="line">
            <a:avLst/>
          </a:prstGeom>
          <a:ln w="47520">
            <a:solidFill>
              <a:srgbClr val="1D71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0" name="Line 11"/>
          <p:cNvSpPr/>
          <p:nvPr/>
        </p:nvSpPr>
        <p:spPr>
          <a:xfrm>
            <a:off x="7158240" y="4359600"/>
            <a:ext cx="527760" cy="360"/>
          </a:xfrm>
          <a:prstGeom prst="line">
            <a:avLst/>
          </a:prstGeom>
          <a:ln w="47520">
            <a:solidFill>
              <a:srgbClr val="E371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81" name="Picture 33"/>
          <p:cNvPicPr/>
          <p:nvPr/>
        </p:nvPicPr>
        <p:blipFill rotWithShape="1">
          <a:blip r:embed="rId2"/>
          <a:srcRect l="7777"/>
          <a:stretch/>
        </p:blipFill>
        <p:spPr>
          <a:xfrm>
            <a:off x="4735620" y="124920"/>
            <a:ext cx="4264920" cy="399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225000" y="444960"/>
            <a:ext cx="8693640" cy="42794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surrogates are often available, </a:t>
            </a:r>
          </a:p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ow do </a:t>
            </a: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choices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affect the results?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208F-C7BB-4545-8840-8C3F2D92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0" y="129720"/>
            <a:ext cx="8153040" cy="1798140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A comparison of approaches for including connectivity in systematic conservation planning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897C8F-291F-4601-9B69-3C4E748EC789}"/>
              </a:ext>
            </a:extLst>
          </p:cNvPr>
          <p:cNvSpPr txBox="1">
            <a:spLocks/>
          </p:cNvSpPr>
          <p:nvPr/>
        </p:nvSpPr>
        <p:spPr>
          <a:xfrm>
            <a:off x="172020" y="1968007"/>
            <a:ext cx="5524320" cy="268084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</a:rPr>
              <a:t>Washington State, USA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261 bird species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Land acquisition costs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Existing protected areas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land-uses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eco-systems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4809EE2B-DC00-4CE5-BB43-7A66A7F2066E}"/>
              </a:ext>
            </a:extLst>
          </p:cNvPr>
          <p:cNvSpPr/>
          <p:nvPr/>
        </p:nvSpPr>
        <p:spPr>
          <a:xfrm>
            <a:off x="114659" y="468900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57204-6264-46FE-88C1-010F29E0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52" y="2127374"/>
            <a:ext cx="3313788" cy="2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5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DDAA4BA-3CCD-468B-8FEA-1A9A7EFC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6" y="137160"/>
            <a:ext cx="5504627" cy="486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711B58-FE10-4602-AA89-198993D84E53}"/>
              </a:ext>
            </a:extLst>
          </p:cNvPr>
          <p:cNvSpPr txBox="1"/>
          <p:nvPr/>
        </p:nvSpPr>
        <p:spPr>
          <a:xfrm>
            <a:off x="100227" y="137160"/>
            <a:ext cx="327127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produce different prioritizations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can yield similar prioritizations</a:t>
            </a:r>
          </a:p>
        </p:txBody>
      </p:sp>
    </p:spTree>
    <p:extLst>
      <p:ext uri="{BB962C8B-B14F-4D97-AF65-F5344CB8AC3E}">
        <p14:creationId xmlns:p14="http://schemas.microsoft.com/office/powerpoint/2010/main" val="2715027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C8C5-4530-B31D-9085-ABB3E28B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How do the prioritizations compare?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99820CC-F44A-B29C-38C5-FF463EDFD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2" y="1273897"/>
            <a:ext cx="6217490" cy="3108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ACDE7-41E7-EB38-0306-E0057A5B2268}"/>
              </a:ext>
            </a:extLst>
          </p:cNvPr>
          <p:cNvSpPr txBox="1"/>
          <p:nvPr/>
        </p:nvSpPr>
        <p:spPr>
          <a:xfrm>
            <a:off x="6650966" y="1412945"/>
            <a:ext cx="1862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Approach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39C74-4896-EC81-F483-560AABE1BE0F}"/>
              </a:ext>
            </a:extLst>
          </p:cNvPr>
          <p:cNvGrpSpPr/>
          <p:nvPr/>
        </p:nvGrpSpPr>
        <p:grpSpPr>
          <a:xfrm>
            <a:off x="6662736" y="1899005"/>
            <a:ext cx="2407038" cy="461665"/>
            <a:chOff x="6662736" y="1899005"/>
            <a:chExt cx="2407038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B8391-A356-DEA6-0976-104CD1AF47AD}"/>
                </a:ext>
              </a:extLst>
            </p:cNvPr>
            <p:cNvSpPr txBox="1"/>
            <p:nvPr/>
          </p:nvSpPr>
          <p:spPr>
            <a:xfrm>
              <a:off x="6893042" y="1899005"/>
              <a:ext cx="2176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Habitat-based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FA18A8-704D-F589-8F0B-A3BDF3D151EA}"/>
                </a:ext>
              </a:extLst>
            </p:cNvPr>
            <p:cNvSpPr/>
            <p:nvPr/>
          </p:nvSpPr>
          <p:spPr>
            <a:xfrm>
              <a:off x="6662736" y="2006423"/>
              <a:ext cx="242076" cy="246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0F8F90-473C-9F4E-B08A-B7A39BC40319}"/>
              </a:ext>
            </a:extLst>
          </p:cNvPr>
          <p:cNvGrpSpPr/>
          <p:nvPr/>
        </p:nvGrpSpPr>
        <p:grpSpPr>
          <a:xfrm>
            <a:off x="6666148" y="2451774"/>
            <a:ext cx="2917797" cy="830997"/>
            <a:chOff x="6666148" y="2412770"/>
            <a:chExt cx="2917797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0379E-2F33-481C-9FAC-B3731E4B0E12}"/>
                </a:ext>
              </a:extLst>
            </p:cNvPr>
            <p:cNvSpPr txBox="1"/>
            <p:nvPr/>
          </p:nvSpPr>
          <p:spPr>
            <a:xfrm>
              <a:off x="6893042" y="2412770"/>
              <a:ext cx="2690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Spatial </a:t>
              </a:r>
            </a:p>
            <a:p>
              <a:r>
                <a:rPr lang="en-AU" sz="24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8601B6-46B7-0C21-D9BB-477741C8AA7A}"/>
                </a:ext>
              </a:extLst>
            </p:cNvPr>
            <p:cNvSpPr/>
            <p:nvPr/>
          </p:nvSpPr>
          <p:spPr>
            <a:xfrm>
              <a:off x="6666148" y="2536003"/>
              <a:ext cx="242076" cy="24682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8EF17A-5F7D-0F55-01AD-935F52C6BF4B}"/>
              </a:ext>
            </a:extLst>
          </p:cNvPr>
          <p:cNvGrpSpPr/>
          <p:nvPr/>
        </p:nvGrpSpPr>
        <p:grpSpPr>
          <a:xfrm>
            <a:off x="6650966" y="3373875"/>
            <a:ext cx="2418808" cy="830997"/>
            <a:chOff x="6650966" y="3373875"/>
            <a:chExt cx="2418808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00508-3CC4-D375-AB40-B0211FE64797}"/>
                </a:ext>
              </a:extLst>
            </p:cNvPr>
            <p:cNvSpPr txBox="1"/>
            <p:nvPr/>
          </p:nvSpPr>
          <p:spPr>
            <a:xfrm>
              <a:off x="6893042" y="3373875"/>
              <a:ext cx="2176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Resistance-based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5DD9E0-D606-1AFA-1C10-C1D9D187156E}"/>
                </a:ext>
              </a:extLst>
            </p:cNvPr>
            <p:cNvSpPr/>
            <p:nvPr/>
          </p:nvSpPr>
          <p:spPr>
            <a:xfrm>
              <a:off x="6650966" y="3514392"/>
              <a:ext cx="242076" cy="24682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A4F4716-71C0-8B51-4F9B-43B7ABA7BF74}"/>
              </a:ext>
            </a:extLst>
          </p:cNvPr>
          <p:cNvSpPr/>
          <p:nvPr/>
        </p:nvSpPr>
        <p:spPr>
          <a:xfrm>
            <a:off x="2036830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138927-3EC2-8A14-2A3D-5ADBD474515B}"/>
              </a:ext>
            </a:extLst>
          </p:cNvPr>
          <p:cNvSpPr/>
          <p:nvPr/>
        </p:nvSpPr>
        <p:spPr>
          <a:xfrm>
            <a:off x="3552204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4A47B5-92E5-65AD-34DF-E174C86049DC}"/>
              </a:ext>
            </a:extLst>
          </p:cNvPr>
          <p:cNvSpPr/>
          <p:nvPr/>
        </p:nvSpPr>
        <p:spPr>
          <a:xfrm>
            <a:off x="525136" y="2531092"/>
            <a:ext cx="242076" cy="2468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BA371-DDBC-368F-29B7-B4997BB611F8}"/>
              </a:ext>
            </a:extLst>
          </p:cNvPr>
          <p:cNvSpPr/>
          <p:nvPr/>
        </p:nvSpPr>
        <p:spPr>
          <a:xfrm>
            <a:off x="127419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8EF445-185A-657C-18E4-BD1AC089E863}"/>
              </a:ext>
            </a:extLst>
          </p:cNvPr>
          <p:cNvSpPr/>
          <p:nvPr/>
        </p:nvSpPr>
        <p:spPr>
          <a:xfrm>
            <a:off x="505956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37F8EC-5AAE-EE1B-B770-C5D1B7EDBF01}"/>
              </a:ext>
            </a:extLst>
          </p:cNvPr>
          <p:cNvSpPr/>
          <p:nvPr/>
        </p:nvSpPr>
        <p:spPr>
          <a:xfrm>
            <a:off x="2790723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602CEB-6743-5A7B-ADB1-DDE613E53D87}"/>
              </a:ext>
            </a:extLst>
          </p:cNvPr>
          <p:cNvSpPr/>
          <p:nvPr/>
        </p:nvSpPr>
        <p:spPr>
          <a:xfrm>
            <a:off x="5830211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45118B-4CEF-C5C9-9C2E-96EDE3A10FFD}"/>
              </a:ext>
            </a:extLst>
          </p:cNvPr>
          <p:cNvSpPr/>
          <p:nvPr/>
        </p:nvSpPr>
        <p:spPr>
          <a:xfrm>
            <a:off x="4305885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5113BA4F-8E36-1783-9E8C-B930AD212672}"/>
              </a:ext>
            </a:extLst>
          </p:cNvPr>
          <p:cNvSpPr/>
          <p:nvPr/>
        </p:nvSpPr>
        <p:spPr>
          <a:xfrm>
            <a:off x="5899367" y="475524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6307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7E15-E566-4584-9412-65A6AB2C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60"/>
            <a:ext cx="8229240" cy="162288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Make better conservation decisions by using…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156A4-EC5A-4D2F-BD0A-D9834ABCDE5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5110" y="1744980"/>
            <a:ext cx="8313420" cy="31851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1. Better algorithms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2. Cost-effective data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3. Reliable surrogates</a:t>
            </a:r>
          </a:p>
        </p:txBody>
      </p:sp>
    </p:spTree>
    <p:extLst>
      <p:ext uri="{BB962C8B-B14F-4D97-AF65-F5344CB8AC3E}">
        <p14:creationId xmlns:p14="http://schemas.microsoft.com/office/powerpoint/2010/main" val="1136529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1">
            <a:extLst>
              <a:ext uri="{FF2B5EF4-FFF2-40B4-BE49-F238E27FC236}">
                <a16:creationId xmlns:a16="http://schemas.microsoft.com/office/drawing/2014/main" id="{45114BD1-AFCF-4DA9-9A64-7BEC71093ED9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2">
            <a:extLst>
              <a:ext uri="{FF2B5EF4-FFF2-40B4-BE49-F238E27FC236}">
                <a16:creationId xmlns:a16="http://schemas.microsoft.com/office/drawing/2014/main" id="{0B7E3802-2253-4EB9-9BDB-3A5C81DA8A4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>
            <a:extLst>
              <a:ext uri="{FF2B5EF4-FFF2-40B4-BE49-F238E27FC236}">
                <a16:creationId xmlns:a16="http://schemas.microsoft.com/office/drawing/2014/main" id="{85A1A7DC-BE31-45B8-8EFD-6D4201E2E48C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>
            <a:extLst>
              <a:ext uri="{FF2B5EF4-FFF2-40B4-BE49-F238E27FC236}">
                <a16:creationId xmlns:a16="http://schemas.microsoft.com/office/drawing/2014/main" id="{5D9A7E62-B9D5-4CC6-9997-0DDF9B8403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Line 5">
            <a:extLst>
              <a:ext uri="{FF2B5EF4-FFF2-40B4-BE49-F238E27FC236}">
                <a16:creationId xmlns:a16="http://schemas.microsoft.com/office/drawing/2014/main" id="{0DFBCA2D-2C0A-4D3B-9D2A-04D0B649027B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Line 6">
            <a:extLst>
              <a:ext uri="{FF2B5EF4-FFF2-40B4-BE49-F238E27FC236}">
                <a16:creationId xmlns:a16="http://schemas.microsoft.com/office/drawing/2014/main" id="{E7B57116-D4C0-4139-9D20-78084998751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7">
            <a:extLst>
              <a:ext uri="{FF2B5EF4-FFF2-40B4-BE49-F238E27FC236}">
                <a16:creationId xmlns:a16="http://schemas.microsoft.com/office/drawing/2014/main" id="{A16AE9E7-0C6F-4D8A-9237-7A9BC8E9E52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>
            <a:extLst>
              <a:ext uri="{FF2B5EF4-FFF2-40B4-BE49-F238E27FC236}">
                <a16:creationId xmlns:a16="http://schemas.microsoft.com/office/drawing/2014/main" id="{64A130A7-E2D3-4CB4-9F71-8882F0EDCD65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>
            <a:extLst>
              <a:ext uri="{FF2B5EF4-FFF2-40B4-BE49-F238E27FC236}">
                <a16:creationId xmlns:a16="http://schemas.microsoft.com/office/drawing/2014/main" id="{2AC42C7D-0536-461B-891C-9E565E28C127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0">
            <a:extLst>
              <a:ext uri="{FF2B5EF4-FFF2-40B4-BE49-F238E27FC236}">
                <a16:creationId xmlns:a16="http://schemas.microsoft.com/office/drawing/2014/main" id="{93D206F5-B486-4F6A-A4C5-447C0B2D0300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1">
            <a:extLst>
              <a:ext uri="{FF2B5EF4-FFF2-40B4-BE49-F238E27FC236}">
                <a16:creationId xmlns:a16="http://schemas.microsoft.com/office/drawing/2014/main" id="{F8D74EBF-0670-45DC-83A8-E3ABFF818269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2">
            <a:extLst>
              <a:ext uri="{FF2B5EF4-FFF2-40B4-BE49-F238E27FC236}">
                <a16:creationId xmlns:a16="http://schemas.microsoft.com/office/drawing/2014/main" id="{7D16089C-A45B-4EBA-B41E-7B0B47810215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>
            <a:extLst>
              <a:ext uri="{FF2B5EF4-FFF2-40B4-BE49-F238E27FC236}">
                <a16:creationId xmlns:a16="http://schemas.microsoft.com/office/drawing/2014/main" id="{BE015167-D31B-47C5-8EA2-7BB81F0832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>
            <a:extLst>
              <a:ext uri="{FF2B5EF4-FFF2-40B4-BE49-F238E27FC236}">
                <a16:creationId xmlns:a16="http://schemas.microsoft.com/office/drawing/2014/main" id="{19CA14D8-0696-47A2-9E81-278AB80648CC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159">
            <a:extLst>
              <a:ext uri="{FF2B5EF4-FFF2-40B4-BE49-F238E27FC236}">
                <a16:creationId xmlns:a16="http://schemas.microsoft.com/office/drawing/2014/main" id="{65227B58-C642-46EA-A20C-ADEA1B582D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0">
            <a:extLst>
              <a:ext uri="{FF2B5EF4-FFF2-40B4-BE49-F238E27FC236}">
                <a16:creationId xmlns:a16="http://schemas.microsoft.com/office/drawing/2014/main" id="{AC5CB101-9116-4845-8758-4040963984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7" name="Picture 161">
            <a:extLst>
              <a:ext uri="{FF2B5EF4-FFF2-40B4-BE49-F238E27FC236}">
                <a16:creationId xmlns:a16="http://schemas.microsoft.com/office/drawing/2014/main" id="{682BBA1F-D8B9-44F2-BD0D-054663B0339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2">
            <a:extLst>
              <a:ext uri="{FF2B5EF4-FFF2-40B4-BE49-F238E27FC236}">
                <a16:creationId xmlns:a16="http://schemas.microsoft.com/office/drawing/2014/main" id="{7D518770-40F4-4F6B-AC73-25F43C65A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9" name="Picture 163">
            <a:extLst>
              <a:ext uri="{FF2B5EF4-FFF2-40B4-BE49-F238E27FC236}">
                <a16:creationId xmlns:a16="http://schemas.microsoft.com/office/drawing/2014/main" id="{B37200BF-9207-4D72-8398-F0485D095C5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0" name="Picture 164">
            <a:extLst>
              <a:ext uri="{FF2B5EF4-FFF2-40B4-BE49-F238E27FC236}">
                <a16:creationId xmlns:a16="http://schemas.microsoft.com/office/drawing/2014/main" id="{2F6A5574-FDAC-4E4C-97F4-5D152568E4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1" name="Picture 165">
            <a:extLst>
              <a:ext uri="{FF2B5EF4-FFF2-40B4-BE49-F238E27FC236}">
                <a16:creationId xmlns:a16="http://schemas.microsoft.com/office/drawing/2014/main" id="{A52A5D08-00CF-4555-8776-C84B931B58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2" name="CustomShape 15">
            <a:extLst>
              <a:ext uri="{FF2B5EF4-FFF2-40B4-BE49-F238E27FC236}">
                <a16:creationId xmlns:a16="http://schemas.microsoft.com/office/drawing/2014/main" id="{7EE75C1A-1693-4B7B-BE67-CCBC828E0771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6">
            <a:extLst>
              <a:ext uri="{FF2B5EF4-FFF2-40B4-BE49-F238E27FC236}">
                <a16:creationId xmlns:a16="http://schemas.microsoft.com/office/drawing/2014/main" id="{EBFE750F-B58F-4477-B0F5-79EDF2E9DBDD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>
            <a:extLst>
              <a:ext uri="{FF2B5EF4-FFF2-40B4-BE49-F238E27FC236}">
                <a16:creationId xmlns:a16="http://schemas.microsoft.com/office/drawing/2014/main" id="{029A8CA4-44E4-460B-9BF2-ACBEF1201E7A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8">
            <a:extLst>
              <a:ext uri="{FF2B5EF4-FFF2-40B4-BE49-F238E27FC236}">
                <a16:creationId xmlns:a16="http://schemas.microsoft.com/office/drawing/2014/main" id="{DB3D66A4-2AB8-441B-ABA3-61753B616AA3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9">
            <a:extLst>
              <a:ext uri="{FF2B5EF4-FFF2-40B4-BE49-F238E27FC236}">
                <a16:creationId xmlns:a16="http://schemas.microsoft.com/office/drawing/2014/main" id="{42C58DCC-6848-4505-8928-E5A32C382EE3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0">
            <a:extLst>
              <a:ext uri="{FF2B5EF4-FFF2-40B4-BE49-F238E27FC236}">
                <a16:creationId xmlns:a16="http://schemas.microsoft.com/office/drawing/2014/main" id="{DDA3DB2D-ED18-41B6-95CD-D7F5DFF76DE0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2">
            <a:extLst>
              <a:ext uri="{FF2B5EF4-FFF2-40B4-BE49-F238E27FC236}">
                <a16:creationId xmlns:a16="http://schemas.microsoft.com/office/drawing/2014/main" id="{DD27E34A-8013-46A0-A705-E6B6E80E7A4C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4">
            <a:extLst>
              <a:ext uri="{FF2B5EF4-FFF2-40B4-BE49-F238E27FC236}">
                <a16:creationId xmlns:a16="http://schemas.microsoft.com/office/drawing/2014/main" id="{812B000A-F028-4EEE-94D5-76A296B6911C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5">
            <a:extLst>
              <a:ext uri="{FF2B5EF4-FFF2-40B4-BE49-F238E27FC236}">
                <a16:creationId xmlns:a16="http://schemas.microsoft.com/office/drawing/2014/main" id="{2D8A7CC3-B423-40C1-9145-02F34A558FDE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6">
            <a:extLst>
              <a:ext uri="{FF2B5EF4-FFF2-40B4-BE49-F238E27FC236}">
                <a16:creationId xmlns:a16="http://schemas.microsoft.com/office/drawing/2014/main" id="{62DD8E43-B115-41BE-89B4-E26CF65110D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7">
            <a:extLst>
              <a:ext uri="{FF2B5EF4-FFF2-40B4-BE49-F238E27FC236}">
                <a16:creationId xmlns:a16="http://schemas.microsoft.com/office/drawing/2014/main" id="{1F507097-CB1A-47F8-A8E8-FAD25BD2A1DC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8">
            <a:extLst>
              <a:ext uri="{FF2B5EF4-FFF2-40B4-BE49-F238E27FC236}">
                <a16:creationId xmlns:a16="http://schemas.microsoft.com/office/drawing/2014/main" id="{4050A128-099D-45D0-A32B-03A228967F2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9">
            <a:extLst>
              <a:ext uri="{FF2B5EF4-FFF2-40B4-BE49-F238E27FC236}">
                <a16:creationId xmlns:a16="http://schemas.microsoft.com/office/drawing/2014/main" id="{C1552A51-679C-4222-B609-752C93453F5B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0">
            <a:extLst>
              <a:ext uri="{FF2B5EF4-FFF2-40B4-BE49-F238E27FC236}">
                <a16:creationId xmlns:a16="http://schemas.microsoft.com/office/drawing/2014/main" id="{002F45AF-214A-4635-8B2D-3B5F20827D1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1">
            <a:extLst>
              <a:ext uri="{FF2B5EF4-FFF2-40B4-BE49-F238E27FC236}">
                <a16:creationId xmlns:a16="http://schemas.microsoft.com/office/drawing/2014/main" id="{3466E8F0-A4B5-419D-8E7C-A7D782FABF3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2">
            <a:extLst>
              <a:ext uri="{FF2B5EF4-FFF2-40B4-BE49-F238E27FC236}">
                <a16:creationId xmlns:a16="http://schemas.microsoft.com/office/drawing/2014/main" id="{17799CB1-ED54-409B-9D9D-6E46717AF730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3">
            <a:extLst>
              <a:ext uri="{FF2B5EF4-FFF2-40B4-BE49-F238E27FC236}">
                <a16:creationId xmlns:a16="http://schemas.microsoft.com/office/drawing/2014/main" id="{BAFA1166-DEA7-4D35-9DDC-6804A804AA4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4">
            <a:extLst>
              <a:ext uri="{FF2B5EF4-FFF2-40B4-BE49-F238E27FC236}">
                <a16:creationId xmlns:a16="http://schemas.microsoft.com/office/drawing/2014/main" id="{CC66A38C-2CF5-4D7F-B816-D5B760FB0995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5">
            <a:extLst>
              <a:ext uri="{FF2B5EF4-FFF2-40B4-BE49-F238E27FC236}">
                <a16:creationId xmlns:a16="http://schemas.microsoft.com/office/drawing/2014/main" id="{01AD65AB-4115-49A2-8C70-248F5A1A92E4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6">
            <a:extLst>
              <a:ext uri="{FF2B5EF4-FFF2-40B4-BE49-F238E27FC236}">
                <a16:creationId xmlns:a16="http://schemas.microsoft.com/office/drawing/2014/main" id="{AB86E0A9-EEED-4EDF-A70F-AD90150ACB11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7">
            <a:extLst>
              <a:ext uri="{FF2B5EF4-FFF2-40B4-BE49-F238E27FC236}">
                <a16:creationId xmlns:a16="http://schemas.microsoft.com/office/drawing/2014/main" id="{C12803D0-CA3B-4845-A357-E0E0EABAD3AD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8">
            <a:extLst>
              <a:ext uri="{FF2B5EF4-FFF2-40B4-BE49-F238E27FC236}">
                <a16:creationId xmlns:a16="http://schemas.microsoft.com/office/drawing/2014/main" id="{D5A438CB-4F16-469E-A112-B8C49B4A943D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9">
            <a:extLst>
              <a:ext uri="{FF2B5EF4-FFF2-40B4-BE49-F238E27FC236}">
                <a16:creationId xmlns:a16="http://schemas.microsoft.com/office/drawing/2014/main" id="{59FC0344-E773-4035-9E47-C1470EDB9568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0">
            <a:extLst>
              <a:ext uri="{FF2B5EF4-FFF2-40B4-BE49-F238E27FC236}">
                <a16:creationId xmlns:a16="http://schemas.microsoft.com/office/drawing/2014/main" id="{2C615BEC-8055-496A-B7C0-1B9DF9F5F51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1">
            <a:extLst>
              <a:ext uri="{FF2B5EF4-FFF2-40B4-BE49-F238E27FC236}">
                <a16:creationId xmlns:a16="http://schemas.microsoft.com/office/drawing/2014/main" id="{15B4AD0B-15C5-4644-BF53-D0E1592CCD6C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2">
            <a:extLst>
              <a:ext uri="{FF2B5EF4-FFF2-40B4-BE49-F238E27FC236}">
                <a16:creationId xmlns:a16="http://schemas.microsoft.com/office/drawing/2014/main" id="{78E4D6EB-D812-4C39-B3CE-30289E969D87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3">
            <a:extLst>
              <a:ext uri="{FF2B5EF4-FFF2-40B4-BE49-F238E27FC236}">
                <a16:creationId xmlns:a16="http://schemas.microsoft.com/office/drawing/2014/main" id="{9F303243-F985-4D35-AE2B-3FFBAE9A09A9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4">
            <a:extLst>
              <a:ext uri="{FF2B5EF4-FFF2-40B4-BE49-F238E27FC236}">
                <a16:creationId xmlns:a16="http://schemas.microsoft.com/office/drawing/2014/main" id="{E1277326-A3B5-4F4E-9ACF-8301FDDF11CF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5">
            <a:extLst>
              <a:ext uri="{FF2B5EF4-FFF2-40B4-BE49-F238E27FC236}">
                <a16:creationId xmlns:a16="http://schemas.microsoft.com/office/drawing/2014/main" id="{07CA15EF-866B-4441-86CD-395362B16CE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6">
            <a:extLst>
              <a:ext uri="{FF2B5EF4-FFF2-40B4-BE49-F238E27FC236}">
                <a16:creationId xmlns:a16="http://schemas.microsoft.com/office/drawing/2014/main" id="{C2A35E62-3A5A-4B6F-AE23-92AB3B0F65E2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7">
            <a:extLst>
              <a:ext uri="{FF2B5EF4-FFF2-40B4-BE49-F238E27FC236}">
                <a16:creationId xmlns:a16="http://schemas.microsoft.com/office/drawing/2014/main" id="{ADC0A84E-57D0-4D98-B79D-F156C8073964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8">
            <a:extLst>
              <a:ext uri="{FF2B5EF4-FFF2-40B4-BE49-F238E27FC236}">
                <a16:creationId xmlns:a16="http://schemas.microsoft.com/office/drawing/2014/main" id="{21425DF9-2540-402C-93D1-3A2EC7E73D2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9">
            <a:extLst>
              <a:ext uri="{FF2B5EF4-FFF2-40B4-BE49-F238E27FC236}">
                <a16:creationId xmlns:a16="http://schemas.microsoft.com/office/drawing/2014/main" id="{48477987-0F04-4863-B4F3-28EA5C7A4091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0">
            <a:extLst>
              <a:ext uri="{FF2B5EF4-FFF2-40B4-BE49-F238E27FC236}">
                <a16:creationId xmlns:a16="http://schemas.microsoft.com/office/drawing/2014/main" id="{14AE8C19-7F0C-44CB-A499-69EF90A5E0CC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1">
            <a:extLst>
              <a:ext uri="{FF2B5EF4-FFF2-40B4-BE49-F238E27FC236}">
                <a16:creationId xmlns:a16="http://schemas.microsoft.com/office/drawing/2014/main" id="{D6B776BC-CEFD-4A6E-A00C-915E64995CB9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2">
            <a:extLst>
              <a:ext uri="{FF2B5EF4-FFF2-40B4-BE49-F238E27FC236}">
                <a16:creationId xmlns:a16="http://schemas.microsoft.com/office/drawing/2014/main" id="{DC80AA94-333C-4A60-A54B-CA9AB2C7AAB1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3">
            <a:extLst>
              <a:ext uri="{FF2B5EF4-FFF2-40B4-BE49-F238E27FC236}">
                <a16:creationId xmlns:a16="http://schemas.microsoft.com/office/drawing/2014/main" id="{B6C91CE9-D4EE-4DC0-9DA8-4093A2ACB687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4">
            <a:extLst>
              <a:ext uri="{FF2B5EF4-FFF2-40B4-BE49-F238E27FC236}">
                <a16:creationId xmlns:a16="http://schemas.microsoft.com/office/drawing/2014/main" id="{8A650375-B52A-487F-AF6B-93C969F3FBC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5">
            <a:extLst>
              <a:ext uri="{FF2B5EF4-FFF2-40B4-BE49-F238E27FC236}">
                <a16:creationId xmlns:a16="http://schemas.microsoft.com/office/drawing/2014/main" id="{C07CEE6D-3701-41DF-9508-7CC4EEE66BB5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6">
            <a:extLst>
              <a:ext uri="{FF2B5EF4-FFF2-40B4-BE49-F238E27FC236}">
                <a16:creationId xmlns:a16="http://schemas.microsoft.com/office/drawing/2014/main" id="{864E33CC-7F7C-4EB4-A7E6-7DA276931CA9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67">
            <a:extLst>
              <a:ext uri="{FF2B5EF4-FFF2-40B4-BE49-F238E27FC236}">
                <a16:creationId xmlns:a16="http://schemas.microsoft.com/office/drawing/2014/main" id="{884AA768-3D45-40EA-BFBD-45DD74C0028F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8">
            <a:extLst>
              <a:ext uri="{FF2B5EF4-FFF2-40B4-BE49-F238E27FC236}">
                <a16:creationId xmlns:a16="http://schemas.microsoft.com/office/drawing/2014/main" id="{AA77943B-9008-4C61-ACA3-13130EFEFA0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9">
            <a:extLst>
              <a:ext uri="{FF2B5EF4-FFF2-40B4-BE49-F238E27FC236}">
                <a16:creationId xmlns:a16="http://schemas.microsoft.com/office/drawing/2014/main" id="{599E2423-1D3F-439F-8B4B-18653AFEA6F3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8">
            <a:extLst>
              <a:ext uri="{FF2B5EF4-FFF2-40B4-BE49-F238E27FC236}">
                <a16:creationId xmlns:a16="http://schemas.microsoft.com/office/drawing/2014/main" id="{D9CA3BA3-A90C-4B39-910F-F051A2A0D89E}"/>
              </a:ext>
            </a:extLst>
          </p:cNvPr>
          <p:cNvSpPr/>
          <p:nvPr/>
        </p:nvSpPr>
        <p:spPr>
          <a:xfrm>
            <a:off x="7806240" y="6942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Line 33">
            <a:extLst>
              <a:ext uri="{FF2B5EF4-FFF2-40B4-BE49-F238E27FC236}">
                <a16:creationId xmlns:a16="http://schemas.microsoft.com/office/drawing/2014/main" id="{D67EAE43-F013-4745-9C7E-759C1D5F02FA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716040" y="1435680"/>
            <a:ext cx="7711560" cy="32958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4"/>
          <p:cNvSpPr/>
          <p:nvPr/>
        </p:nvSpPr>
        <p:spPr>
          <a:xfrm>
            <a:off x="1320840" y="1701000"/>
            <a:ext cx="1657080" cy="113724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5"/>
          <p:cNvSpPr/>
          <p:nvPr/>
        </p:nvSpPr>
        <p:spPr>
          <a:xfrm>
            <a:off x="2261520" y="1768680"/>
            <a:ext cx="1657080" cy="11372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6"/>
          <p:cNvSpPr/>
          <p:nvPr/>
        </p:nvSpPr>
        <p:spPr>
          <a:xfrm>
            <a:off x="5718240" y="1787400"/>
            <a:ext cx="1651320" cy="113328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7"/>
          <p:cNvSpPr/>
          <p:nvPr/>
        </p:nvSpPr>
        <p:spPr>
          <a:xfrm>
            <a:off x="6153480" y="1987200"/>
            <a:ext cx="1651320" cy="11332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8"/>
          <p:cNvSpPr/>
          <p:nvPr/>
        </p:nvSpPr>
        <p:spPr>
          <a:xfrm>
            <a:off x="6674760" y="1855440"/>
            <a:ext cx="1651320" cy="113328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9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0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1"/>
          <p:cNvSpPr/>
          <p:nvPr/>
        </p:nvSpPr>
        <p:spPr>
          <a:xfrm>
            <a:off x="7510680" y="464760"/>
            <a:ext cx="141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12"/>
          <p:cNvSpPr/>
          <p:nvPr/>
        </p:nvSpPr>
        <p:spPr>
          <a:xfrm flipH="1">
            <a:off x="7681680" y="987840"/>
            <a:ext cx="537480" cy="99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4" name="CustomShape 51"/>
          <p:cNvSpPr/>
          <p:nvPr/>
        </p:nvSpPr>
        <p:spPr>
          <a:xfrm>
            <a:off x="6784920" y="752040"/>
            <a:ext cx="2212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Planning units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52"/>
          <p:cNvSpPr/>
          <p:nvPr/>
        </p:nvSpPr>
        <p:spPr>
          <a:xfrm flipH="1">
            <a:off x="7120800" y="1275480"/>
            <a:ext cx="77040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>
                <a:lumMod val="9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6507</TotalTime>
  <Words>1257</Words>
  <Application>Microsoft Office PowerPoint</Application>
  <PresentationFormat>On-screen Show (16:9)</PresentationFormat>
  <Paragraphs>490</Paragraphs>
  <Slides>59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prioritizr: Systematic conservation prioritization in R</vt:lpstr>
      <vt:lpstr>Solve problems pretty quickly!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comparison of approaches for including connectivity in systematic conservation planning</vt:lpstr>
      <vt:lpstr>PowerPoint Presentation</vt:lpstr>
      <vt:lpstr>How do the prioritizations compare?</vt:lpstr>
      <vt:lpstr>Make better conservation decisions by using…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1534</cp:revision>
  <dcterms:created xsi:type="dcterms:W3CDTF">2006-08-16T00:00:00Z</dcterms:created>
  <dcterms:modified xsi:type="dcterms:W3CDTF">2023-11-03T01:54:13Z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